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62" autoAdjust="0"/>
  </p:normalViewPr>
  <p:slideViewPr>
    <p:cSldViewPr>
      <p:cViewPr>
        <p:scale>
          <a:sx n="100" d="100"/>
          <a:sy n="100" d="100"/>
        </p:scale>
        <p:origin x="912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6867C-9D54-4E91-9C94-11A64ACED66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0CE65-49CA-45D6-96D9-B5CDACE3D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3863" y="704850"/>
            <a:ext cx="62547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36A7AA-8E47-4B1B-83C8-305EAA1D4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3863" y="704850"/>
            <a:ext cx="6254750" cy="3519488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A5465-19B9-4D4E-819D-A6493CC4543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1005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8" descr="alphaTomega"/>
          <p:cNvPicPr>
            <a:picLocks noChangeAspect="1" noChangeArrowheads="1"/>
          </p:cNvPicPr>
          <p:nvPr userDrawn="1"/>
        </p:nvPicPr>
        <p:blipFill>
          <a:blip r:embed="rId2" cstate="print">
            <a:lum bright="53000" contrast="-100000"/>
          </a:blip>
          <a:srcRect/>
          <a:stretch>
            <a:fillRect/>
          </a:stretch>
        </p:blipFill>
        <p:spPr bwMode="auto">
          <a:xfrm>
            <a:off x="101601" y="104778"/>
            <a:ext cx="1387475" cy="733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814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371603"/>
            <a:ext cx="10363200" cy="1500187"/>
          </a:xfrm>
        </p:spPr>
        <p:txBody>
          <a:bodyPr anchor="b"/>
          <a:lstStyle>
            <a:lvl1pPr marL="0" indent="0" algn="ctr">
              <a:buNone/>
              <a:defRPr sz="4000" b="1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alphaTomega"/>
          <p:cNvPicPr>
            <a:picLocks noChangeAspect="1" noChangeArrowheads="1"/>
          </p:cNvPicPr>
          <p:nvPr/>
        </p:nvPicPr>
        <p:blipFill>
          <a:blip r:embed="rId13" cstate="print">
            <a:lum bright="12000"/>
          </a:blip>
          <a:srcRect/>
          <a:stretch>
            <a:fillRect/>
          </a:stretch>
        </p:blipFill>
        <p:spPr bwMode="auto">
          <a:xfrm>
            <a:off x="0" y="152400"/>
            <a:ext cx="117856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717083" y="6596391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3C74378-6EBC-49B3-BD53-9630F594CC1B}" type="slidenum">
              <a:rPr lang="en-US" sz="1100" smtClean="0"/>
              <a:pPr/>
              <a:t>‹#›</a:t>
            </a:fld>
            <a:endParaRPr lang="en-US" sz="11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60194" y="6596391"/>
            <a:ext cx="8418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May 2019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447917" y="6488668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Fabric of Scripture</a:t>
            </a:r>
          </a:p>
        </p:txBody>
      </p:sp>
      <p:pic>
        <p:nvPicPr>
          <p:cNvPr id="11" name="Picture 8" descr="alphaTomega"/>
          <p:cNvPicPr>
            <a:picLocks noChangeAspect="1" noChangeArrowheads="1"/>
          </p:cNvPicPr>
          <p:nvPr userDrawn="1"/>
        </p:nvPicPr>
        <p:blipFill>
          <a:blip r:embed="rId13" cstate="print">
            <a:lum bright="53000" contrast="-100000"/>
          </a:blip>
          <a:srcRect/>
          <a:stretch>
            <a:fillRect/>
          </a:stretch>
        </p:blipFill>
        <p:spPr bwMode="auto">
          <a:xfrm>
            <a:off x="101601" y="104778"/>
            <a:ext cx="1387475" cy="73342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D70FFB-E7C1-4F75-BD50-2F1BE3F54BB0}"/>
              </a:ext>
            </a:extLst>
          </p:cNvPr>
          <p:cNvSpPr txBox="1"/>
          <p:nvPr userDrawn="1"/>
        </p:nvSpPr>
        <p:spPr>
          <a:xfrm>
            <a:off x="10439401" y="6615553"/>
            <a:ext cx="8771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Kit Sheehan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40"/>
            <a:ext cx="10972800" cy="679673"/>
          </a:xfrm>
        </p:spPr>
        <p:txBody>
          <a:bodyPr/>
          <a:lstStyle/>
          <a:p>
            <a:pPr eaLnBrk="1" hangingPunct="1"/>
            <a:r>
              <a:rPr lang="en-US" dirty="0"/>
              <a:t>Kings &amp; Prophets to the Exile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0B6A48-184E-4116-8426-984769325ADE}"/>
              </a:ext>
            </a:extLst>
          </p:cNvPr>
          <p:cNvSpPr/>
          <p:nvPr/>
        </p:nvSpPr>
        <p:spPr>
          <a:xfrm>
            <a:off x="304801" y="1295400"/>
            <a:ext cx="1409700" cy="10668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Josiah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Yahweh Heals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640-609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E1A8D8-3302-44B1-86D8-920A5A2BB95E}"/>
              </a:ext>
            </a:extLst>
          </p:cNvPr>
          <p:cNvSpPr/>
          <p:nvPr/>
        </p:nvSpPr>
        <p:spPr>
          <a:xfrm>
            <a:off x="1905000" y="1321323"/>
            <a:ext cx="1295400" cy="5334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Jehoahaz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609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C6D985-817A-4BA9-8C5C-C622137D296F}"/>
              </a:ext>
            </a:extLst>
          </p:cNvPr>
          <p:cNvSpPr/>
          <p:nvPr/>
        </p:nvSpPr>
        <p:spPr>
          <a:xfrm>
            <a:off x="1143000" y="6019800"/>
            <a:ext cx="8229600" cy="53340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Jeremiah (Jehovah will exalt/throw) 627-575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30F752A-42A9-4B2E-A6EC-084EE7D7B860}"/>
              </a:ext>
            </a:extLst>
          </p:cNvPr>
          <p:cNvGrpSpPr/>
          <p:nvPr/>
        </p:nvGrpSpPr>
        <p:grpSpPr>
          <a:xfrm>
            <a:off x="3505201" y="1143002"/>
            <a:ext cx="1409700" cy="2895597"/>
            <a:chOff x="5067300" y="1905001"/>
            <a:chExt cx="1409700" cy="289559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504A457-9FC3-4467-8CF9-352E7B22CE5B}"/>
                </a:ext>
              </a:extLst>
            </p:cNvPr>
            <p:cNvSpPr/>
            <p:nvPr/>
          </p:nvSpPr>
          <p:spPr>
            <a:xfrm>
              <a:off x="5067300" y="1905001"/>
              <a:ext cx="1409700" cy="104990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Jehoiakim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Jehovah raises up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609-597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4A61BBD-2F86-4628-922B-A64AAD8BE5B1}"/>
                </a:ext>
              </a:extLst>
            </p:cNvPr>
            <p:cNvSpPr/>
            <p:nvPr/>
          </p:nvSpPr>
          <p:spPr>
            <a:xfrm>
              <a:off x="5067300" y="3793109"/>
              <a:ext cx="1409700" cy="100748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Daniel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Deported to Babylon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1D5DFE8-B9A0-44F8-8D22-7DA535A74712}"/>
                </a:ext>
              </a:extLst>
            </p:cNvPr>
            <p:cNvCxnSpPr>
              <a:cxnSpLocks/>
              <a:stCxn id="6" idx="2"/>
              <a:endCxn id="12" idx="0"/>
            </p:cNvCxnSpPr>
            <p:nvPr/>
          </p:nvCxnSpPr>
          <p:spPr>
            <a:xfrm flipV="1">
              <a:off x="5772150" y="2918619"/>
              <a:ext cx="0" cy="362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C47C1A-239B-437A-8AE0-091B62783241}"/>
                </a:ext>
              </a:extLst>
            </p:cNvPr>
            <p:cNvSpPr/>
            <p:nvPr/>
          </p:nvSpPr>
          <p:spPr>
            <a:xfrm>
              <a:off x="5067300" y="2918619"/>
              <a:ext cx="14097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r>
                <a:rPr lang="en-US" baseline="30000" dirty="0">
                  <a:solidFill>
                    <a:schemeClr val="tx1"/>
                  </a:solidFill>
                </a:rPr>
                <a:t>st</a:t>
              </a:r>
              <a:r>
                <a:rPr lang="en-US" dirty="0">
                  <a:solidFill>
                    <a:schemeClr val="tx1"/>
                  </a:solidFill>
                </a:rPr>
                <a:t> Deportation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87ADF2-B476-4E55-9DD0-E4D23A562AB4}"/>
              </a:ext>
            </a:extLst>
          </p:cNvPr>
          <p:cNvGrpSpPr/>
          <p:nvPr/>
        </p:nvGrpSpPr>
        <p:grpSpPr>
          <a:xfrm>
            <a:off x="5181600" y="1143002"/>
            <a:ext cx="1676400" cy="2895599"/>
            <a:chOff x="5181600" y="1143001"/>
            <a:chExt cx="1676400" cy="289559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9DEBCBE-C21A-4FAC-AE46-23F85B92F13F}"/>
                </a:ext>
              </a:extLst>
            </p:cNvPr>
            <p:cNvSpPr/>
            <p:nvPr/>
          </p:nvSpPr>
          <p:spPr>
            <a:xfrm>
              <a:off x="5181600" y="1143001"/>
              <a:ext cx="1676400" cy="98345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Jehoiachin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Jehovah will establish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598-597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CC80DF-9FFE-41A0-890C-153BEBF8C5BB}"/>
                </a:ext>
              </a:extLst>
            </p:cNvPr>
            <p:cNvSpPr/>
            <p:nvPr/>
          </p:nvSpPr>
          <p:spPr>
            <a:xfrm>
              <a:off x="5195740" y="3044464"/>
              <a:ext cx="1662260" cy="99413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Ezekiel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Deported to Babylon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4170512-BBA4-40E8-8A76-1CB7F783D4F1}"/>
                </a:ext>
              </a:extLst>
            </p:cNvPr>
            <p:cNvSpPr/>
            <p:nvPr/>
          </p:nvSpPr>
          <p:spPr>
            <a:xfrm>
              <a:off x="5195740" y="2133600"/>
              <a:ext cx="166226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r>
                <a:rPr lang="en-US" baseline="30000" dirty="0">
                  <a:solidFill>
                    <a:schemeClr val="tx1"/>
                  </a:solidFill>
                </a:rPr>
                <a:t>nd</a:t>
              </a:r>
              <a:r>
                <a:rPr lang="en-US" dirty="0">
                  <a:solidFill>
                    <a:schemeClr val="tx1"/>
                  </a:solidFill>
                </a:rPr>
                <a:t> Deportation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88385A-B437-42F7-93E9-524FFEE13C87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>
              <a:off x="6019800" y="2126458"/>
              <a:ext cx="7070" cy="71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4D1F91A-62C7-412F-A504-2159F42FB32B}"/>
              </a:ext>
            </a:extLst>
          </p:cNvPr>
          <p:cNvGrpSpPr/>
          <p:nvPr/>
        </p:nvGrpSpPr>
        <p:grpSpPr>
          <a:xfrm>
            <a:off x="7162800" y="1143001"/>
            <a:ext cx="1905000" cy="2796379"/>
            <a:chOff x="7162800" y="1143001"/>
            <a:chExt cx="1905000" cy="279637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D57FCA-4874-466C-8AA3-C35F16932AE7}"/>
                </a:ext>
              </a:extLst>
            </p:cNvPr>
            <p:cNvSpPr/>
            <p:nvPr/>
          </p:nvSpPr>
          <p:spPr>
            <a:xfrm>
              <a:off x="7162800" y="1143001"/>
              <a:ext cx="1905000" cy="98345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Zedekiah</a:t>
              </a:r>
            </a:p>
            <a:p>
              <a:pPr algn="ctr"/>
              <a:r>
                <a:rPr lang="en-US" sz="1600" b="1">
                  <a:solidFill>
                    <a:schemeClr val="tx1"/>
                  </a:solidFill>
                </a:rPr>
                <a:t>God is Righteous</a:t>
              </a:r>
              <a:endParaRPr lang="en-US" sz="16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597-587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089C58-BEA1-41D5-90E5-73B5688D156F}"/>
                </a:ext>
              </a:extLst>
            </p:cNvPr>
            <p:cNvSpPr/>
            <p:nvPr/>
          </p:nvSpPr>
          <p:spPr>
            <a:xfrm>
              <a:off x="7176940" y="3057819"/>
              <a:ext cx="1890860" cy="881561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Jeremiah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Exiled to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Egypt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9BF5981-596D-4206-A27C-EB2585E5CC9C}"/>
                </a:ext>
              </a:extLst>
            </p:cNvPr>
            <p:cNvSpPr/>
            <p:nvPr/>
          </p:nvSpPr>
          <p:spPr>
            <a:xfrm>
              <a:off x="7176940" y="2133600"/>
              <a:ext cx="189086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Exile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E2D40E9-42DE-4AB4-807C-C5394F531DD9}"/>
                </a:ext>
              </a:extLst>
            </p:cNvPr>
            <p:cNvCxnSpPr>
              <a:cxnSpLocks/>
              <a:stCxn id="8" idx="2"/>
              <a:endCxn id="23" idx="0"/>
            </p:cNvCxnSpPr>
            <p:nvPr/>
          </p:nvCxnSpPr>
          <p:spPr>
            <a:xfrm>
              <a:off x="8115300" y="2126457"/>
              <a:ext cx="7070" cy="71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6C6C0EB1-7B48-4C7A-8E93-18963835EDF9}"/>
              </a:ext>
            </a:extLst>
          </p:cNvPr>
          <p:cNvSpPr/>
          <p:nvPr/>
        </p:nvSpPr>
        <p:spPr>
          <a:xfrm>
            <a:off x="7467600" y="5334000"/>
            <a:ext cx="2514600" cy="53340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Ezekiel (God will strengthen) 593-560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4E49501-11B1-4EDB-A915-755104E27937}"/>
              </a:ext>
            </a:extLst>
          </p:cNvPr>
          <p:cNvSpPr/>
          <p:nvPr/>
        </p:nvSpPr>
        <p:spPr>
          <a:xfrm>
            <a:off x="4267200" y="4648200"/>
            <a:ext cx="7086600" cy="533400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Daniel (God is my judge) 605 - 536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VBCTX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VBCTX Presentations.potx" id="{CDACE9DF-3223-4E42-AE89-35FFA1C1ACA9}" vid="{94FCB25C-2F85-41C1-9EF5-4A8747F9BC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SVBCTX Presentations</Template>
  <TotalTime>289</TotalTime>
  <Words>71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SVBCTX Template</vt:lpstr>
      <vt:lpstr>Kings &amp; Prophets to the Exile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James Sheehan</dc:creator>
  <cp:lastModifiedBy>James Sheehan</cp:lastModifiedBy>
  <cp:revision>8</cp:revision>
  <cp:lastPrinted>2019-05-07T21:56:48Z</cp:lastPrinted>
  <dcterms:created xsi:type="dcterms:W3CDTF">2019-05-07T04:08:09Z</dcterms:created>
  <dcterms:modified xsi:type="dcterms:W3CDTF">2019-05-08T22:30:08Z</dcterms:modified>
</cp:coreProperties>
</file>