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 horzBarState="maximized">
    <p:restoredLeft sz="6511" autoAdjust="0"/>
    <p:restoredTop sz="86325" autoAdjust="0"/>
  </p:normalViewPr>
  <p:slideViewPr>
    <p:cSldViewPr>
      <p:cViewPr varScale="1">
        <p:scale>
          <a:sx n="71" d="100"/>
          <a:sy n="71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07E6E-FA69-4EE7-A23C-E6A700641CA4}" type="datetimeFigureOut">
              <a:rPr lang="en-US" smtClean="0"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A91A-F1FF-4980-81EB-10A38AE07E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328613"/>
            <a:ext cx="8401050" cy="620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314325"/>
            <a:ext cx="847725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3" y="314325"/>
            <a:ext cx="8639175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8" y="314325"/>
            <a:ext cx="8467725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" y="309563"/>
            <a:ext cx="8362950" cy="623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8" y="309563"/>
            <a:ext cx="8543925" cy="623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" y="314325"/>
            <a:ext cx="851535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613"/>
            <a:ext cx="10125075" cy="620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" y="0"/>
            <a:ext cx="8896350" cy="696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381000"/>
            <a:ext cx="8486775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314325"/>
            <a:ext cx="8582025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3" y="314325"/>
            <a:ext cx="8448675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71463"/>
            <a:ext cx="840105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09563"/>
            <a:ext cx="8496300" cy="623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314325"/>
            <a:ext cx="861060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webmaster</dc:creator>
  <cp:lastModifiedBy>webmaster</cp:lastModifiedBy>
  <cp:revision>2</cp:revision>
  <dcterms:created xsi:type="dcterms:W3CDTF">2011-03-20T23:45:49Z</dcterms:created>
  <dcterms:modified xsi:type="dcterms:W3CDTF">2011-03-20T23:57:34Z</dcterms:modified>
</cp:coreProperties>
</file>