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0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DE17FC-FBB2-4032-AEA6-7B680930E3AA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3B0861-3A56-460E-AEBB-8F855E89A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5CD254-2EDE-43F4-9D9D-96F678346D9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971A-91B8-4719-8316-6286C7C45040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9FEC8-548D-4EDE-86CB-9734FDEA8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82F05-BF01-4BB5-9BF0-4E2F0BB004A0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688EF-9857-4357-9A43-C3E1F03F3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C1A90-21B1-44FF-94BB-CA8A9F8F859A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52FBF-81CE-4728-B054-A8031307B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5AC0-87B5-49C3-B72C-A6AA7AA61A57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CA7A6-826B-4F62-8B39-854A79C96D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B3319-A27D-4D1E-B6D5-A62AF3FB1D28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6F9C-3E99-4505-AE6A-C86E79BCC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28263-B064-437B-B5AA-310A38194C93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CE6A58-19F2-47FC-AD13-5954F06BC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EDBF9-667A-4AF1-9A04-2DD3D95D8396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7069B-6BA4-4935-9CB7-9FC9670A7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B7BAB-C838-4136-A737-05F3B80F495C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85DEF-C04E-4A31-A8D4-50F58F9441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BDA67-409E-46A8-BC1D-5FA0CA0959EF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41244-08A5-4B18-A005-34F505B56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00D1A-2D70-46F2-812C-67D9DC0F7113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EB00D-36EA-4214-93A7-4CF9F8476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EC621-EBBB-4A88-B633-E1F3986FEEDC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E3914-08BA-490B-B206-D369EBA9D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D70FF9-D2AD-4F99-9320-AE3DA768725A}" type="datetimeFigureOut">
              <a:rPr lang="en-US"/>
              <a:pPr>
                <a:defRPr/>
              </a:pPr>
              <a:t>12/31/2010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498022-4C67-41C3-BD39-06FA895E4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smtClean="0"/>
              <a:t> Compare Jesus Christ &amp; Holy Spirit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371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</a:t>
            </a:r>
            <a:r>
              <a:rPr lang="en-US" sz="2800" u="sng">
                <a:latin typeface="Calibri" pitchFamily="34" charset="0"/>
              </a:rPr>
              <a:t>JC &amp; God the Father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572000" y="1371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u="sng">
                <a:latin typeface="Calibri" pitchFamily="34" charset="0"/>
              </a:rPr>
              <a:t>HS &amp; JC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057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1.  JC sent by G/F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0" y="2057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1.  HS sent by JC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25908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2.  JC brings man to G/F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572000" y="25908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2.  HS brings man to JC 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31242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3.  JC glorifies G/F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72000" y="3124200"/>
            <a:ext cx="4495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3.  HS glorifies JC 16:14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3657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4.  JC is God centered 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572000" y="36576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4.  HS is Christ Centered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41910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5.  JC reveals G/F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2000" y="41910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5.  HS reveals JC 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0" y="4724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6.  JC not supplant G/F but  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5105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represent G/F 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572000" y="4724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6.  HS not supplant JC but 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0" y="56388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7.  JC bear witness of G/F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4572000" y="56388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7.  HS bear witness of JC 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4572000" y="51054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represent JC</a:t>
            </a:r>
          </a:p>
        </p:txBody>
      </p:sp>
      <p:sp>
        <p:nvSpPr>
          <p:cNvPr id="14356" name="Rectangle 23"/>
          <p:cNvSpPr>
            <a:spLocks noChangeArrowheads="1"/>
          </p:cNvSpPr>
          <p:nvPr/>
        </p:nvSpPr>
        <p:spPr bwMode="auto">
          <a:xfrm>
            <a:off x="4572000" y="41910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2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0" y="3124200"/>
            <a:ext cx="4191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 11.  coming of HS is of JC not   man.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31242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11.  Coming of JC is totally of G/F – Not man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3810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8.  JC leads to G/F &amp; convicts     </a:t>
            </a:r>
            <a:br>
              <a:rPr lang="en-US" sz="2800">
                <a:latin typeface="Calibri" pitchFamily="34" charset="0"/>
              </a:rPr>
            </a:br>
            <a:r>
              <a:rPr lang="en-US" sz="2800">
                <a:latin typeface="Calibri" pitchFamily="34" charset="0"/>
              </a:rPr>
              <a:t>    of not coming to G/F 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572000" y="3810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8. HS leads to JC &amp;convicts</a:t>
            </a:r>
          </a:p>
          <a:p>
            <a:pPr algn="ctr"/>
            <a:r>
              <a:rPr lang="en-US" sz="2800">
                <a:latin typeface="Calibri" pitchFamily="34" charset="0"/>
              </a:rPr>
              <a:t> to believe in JC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2954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9.  JC will declare things to come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572000" y="1295400"/>
            <a:ext cx="44672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9. HS declares things to come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22098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10.  JC did not speak on His own initiative 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572000" y="22098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10. HS will not speak on His own initiative   16:13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572000" y="4267200"/>
            <a:ext cx="457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12 HS proclaims GJ 16:1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0" y="4038600"/>
            <a:ext cx="4572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12. JC proclaims to Gentiles Matt. 12:18; Heb 2:12 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0" y="5105400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13. JC is truth GJ 14:6 Yet we believe in JC for Eternal sanctification  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572000" y="5105400"/>
            <a:ext cx="457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>
                <a:latin typeface="Calibri" pitchFamily="34" charset="0"/>
              </a:rPr>
              <a:t>13 HS is truth GJ 17:18 &amp; we believe in HS for experiential sanctification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202</Words>
  <Application>Microsoft Office PowerPoint</Application>
  <PresentationFormat>On-screen Show (4:3)</PresentationFormat>
  <Paragraphs>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 Compare Jesus Christ &amp; Holy Spirit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Compare Jesus Christ &amp; Holy Spirit</dc:title>
  <dc:creator>karen</dc:creator>
  <cp:lastModifiedBy>Herman Mattox</cp:lastModifiedBy>
  <cp:revision>9</cp:revision>
  <dcterms:created xsi:type="dcterms:W3CDTF">2010-12-30T19:44:33Z</dcterms:created>
  <dcterms:modified xsi:type="dcterms:W3CDTF">2010-12-31T21:56:46Z</dcterms:modified>
</cp:coreProperties>
</file>