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56" r:id="rId2"/>
    <p:sldId id="262" r:id="rId3"/>
    <p:sldId id="323" r:id="rId4"/>
    <p:sldId id="314" r:id="rId5"/>
    <p:sldId id="315" r:id="rId6"/>
    <p:sldId id="306" r:id="rId7"/>
    <p:sldId id="311" r:id="rId8"/>
    <p:sldId id="312" r:id="rId9"/>
    <p:sldId id="313" r:id="rId10"/>
    <p:sldId id="273" r:id="rId11"/>
    <p:sldId id="274" r:id="rId12"/>
    <p:sldId id="275" r:id="rId13"/>
    <p:sldId id="309" r:id="rId14"/>
    <p:sldId id="310" r:id="rId15"/>
    <p:sldId id="321" r:id="rId16"/>
    <p:sldId id="322" r:id="rId17"/>
    <p:sldId id="276" r:id="rId18"/>
    <p:sldId id="277"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7" r:id="rId32"/>
    <p:sldId id="296" r:id="rId33"/>
    <p:sldId id="295" r:id="rId34"/>
    <p:sldId id="294" r:id="rId35"/>
    <p:sldId id="317" r:id="rId36"/>
    <p:sldId id="293" r:id="rId37"/>
    <p:sldId id="292" r:id="rId38"/>
    <p:sldId id="300" r:id="rId39"/>
    <p:sldId id="299" r:id="rId40"/>
    <p:sldId id="298" r:id="rId41"/>
    <p:sldId id="291" r:id="rId42"/>
    <p:sldId id="303" r:id="rId43"/>
    <p:sldId id="304" r:id="rId44"/>
    <p:sldId id="302" r:id="rId45"/>
    <p:sldId id="305" r:id="rId46"/>
    <p:sldId id="301" r:id="rId47"/>
    <p:sldId id="318" r:id="rId48"/>
    <p:sldId id="307" r:id="rId49"/>
    <p:sldId id="316" r:id="rId50"/>
    <p:sldId id="272" r:id="rId51"/>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6" autoAdjust="0"/>
    <p:restoredTop sz="86462" autoAdjust="0"/>
  </p:normalViewPr>
  <p:slideViewPr>
    <p:cSldViewPr snapToGrid="0">
      <p:cViewPr varScale="1">
        <p:scale>
          <a:sx n="109" d="100"/>
          <a:sy n="109" d="100"/>
        </p:scale>
        <p:origin x="142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BF3FB5-2F55-4F61-8F8D-C53B056DD86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FAC89D9E-5160-4020-B6BF-115B7FD9E291}">
      <dgm:prSet phldrT="[Text]"/>
      <dgm:spPr>
        <a:solidFill>
          <a:srgbClr val="FFFF00"/>
        </a:solidFill>
        <a:ln>
          <a:solidFill>
            <a:srgbClr val="FF0000"/>
          </a:solidFill>
        </a:ln>
      </dgm:spPr>
      <dgm:t>
        <a:bodyPr/>
        <a:lstStyle/>
        <a:p>
          <a:r>
            <a:rPr lang="en-US" b="1" dirty="0">
              <a:solidFill>
                <a:schemeClr val="tx1"/>
              </a:solidFill>
            </a:rPr>
            <a:t>Abraham</a:t>
          </a:r>
        </a:p>
      </dgm:t>
    </dgm:pt>
    <dgm:pt modelId="{417D6EED-7168-4999-8CB9-D6152BDF656F}" type="parTrans" cxnId="{F6AF3DFE-E79C-49D5-A027-6F011A02D11C}">
      <dgm:prSet/>
      <dgm:spPr/>
      <dgm:t>
        <a:bodyPr/>
        <a:lstStyle/>
        <a:p>
          <a:endParaRPr lang="en-US"/>
        </a:p>
      </dgm:t>
    </dgm:pt>
    <dgm:pt modelId="{A4D5CAE0-DAB2-40E7-AFF0-D8238C2BF469}" type="sibTrans" cxnId="{F6AF3DFE-E79C-49D5-A027-6F011A02D11C}">
      <dgm:prSet/>
      <dgm:spPr/>
      <dgm:t>
        <a:bodyPr/>
        <a:lstStyle/>
        <a:p>
          <a:endParaRPr lang="en-US"/>
        </a:p>
      </dgm:t>
    </dgm:pt>
    <dgm:pt modelId="{921B16A9-22D5-42CF-9A3F-80448E938854}">
      <dgm:prSet phldrT="[Text]" custT="1"/>
      <dgm:spPr>
        <a:solidFill>
          <a:srgbClr val="FFFF00"/>
        </a:solidFill>
        <a:ln w="25400" cap="flat" cmpd="sng" algn="ctr">
          <a:solidFill>
            <a:srgbClr val="FF0000"/>
          </a:solidFill>
          <a:prstDash val="solid"/>
        </a:ln>
        <a:effectLst/>
      </dgm:spPr>
      <dgm:t>
        <a:bodyPr spcFirstLastPara="0" vert="horz" wrap="square" lIns="23495" tIns="23495" rIns="23495" bIns="23495" numCol="1" spcCol="1270" anchor="ctr" anchorCtr="0"/>
        <a:lstStyle/>
        <a:p>
          <a:pPr marL="0" lvl="0" indent="0" algn="ctr" defTabSz="1644650">
            <a:lnSpc>
              <a:spcPct val="90000"/>
            </a:lnSpc>
            <a:spcBef>
              <a:spcPct val="0"/>
            </a:spcBef>
            <a:spcAft>
              <a:spcPct val="35000"/>
            </a:spcAft>
            <a:buNone/>
          </a:pPr>
          <a:r>
            <a:rPr lang="en-US" sz="1300" b="1" kern="1200" dirty="0">
              <a:solidFill>
                <a:srgbClr val="000000"/>
              </a:solidFill>
              <a:latin typeface="Arial"/>
              <a:ea typeface="+mn-ea"/>
              <a:cs typeface="+mn-cs"/>
            </a:rPr>
            <a:t>Isaac</a:t>
          </a:r>
        </a:p>
      </dgm:t>
    </dgm:pt>
    <dgm:pt modelId="{1F5BCBAF-339A-47ED-891F-B4E4DC4E0A17}" type="parTrans" cxnId="{E9242D62-44DC-4EF0-B8B3-0D9C728D9A50}">
      <dgm:prSet/>
      <dgm:spPr/>
      <dgm:t>
        <a:bodyPr/>
        <a:lstStyle/>
        <a:p>
          <a:endParaRPr lang="en-US"/>
        </a:p>
      </dgm:t>
    </dgm:pt>
    <dgm:pt modelId="{20B54B07-37FE-42B2-82B8-775E19ED5362}" type="sibTrans" cxnId="{E9242D62-44DC-4EF0-B8B3-0D9C728D9A50}">
      <dgm:prSet/>
      <dgm:spPr/>
      <dgm:t>
        <a:bodyPr/>
        <a:lstStyle/>
        <a:p>
          <a:endParaRPr lang="en-US"/>
        </a:p>
      </dgm:t>
    </dgm:pt>
    <dgm:pt modelId="{310BCDC3-2E8E-41EA-B5C2-522D4D1FCEBF}">
      <dgm:prSet custT="1"/>
      <dgm:spPr>
        <a:solidFill>
          <a:srgbClr val="FFFF00"/>
        </a:solidFill>
        <a:ln w="25400" cap="flat" cmpd="sng" algn="ctr">
          <a:solidFill>
            <a:srgbClr val="FF0000"/>
          </a:solidFill>
          <a:prstDash val="solid"/>
        </a:ln>
        <a:effectLst/>
      </dgm:spPr>
      <dgm:t>
        <a:bodyPr spcFirstLastPara="0" vert="horz" wrap="square" lIns="8255" tIns="8255" rIns="8255" bIns="8255" numCol="1" spcCol="1270" anchor="ctr" anchorCtr="0"/>
        <a:lstStyle/>
        <a:p>
          <a:pPr marL="0" lvl="0" indent="0" algn="ctr" defTabSz="1644650">
            <a:lnSpc>
              <a:spcPct val="90000"/>
            </a:lnSpc>
            <a:spcBef>
              <a:spcPct val="0"/>
            </a:spcBef>
            <a:spcAft>
              <a:spcPct val="35000"/>
            </a:spcAft>
            <a:buNone/>
          </a:pPr>
          <a:r>
            <a:rPr lang="en-US" sz="1300" b="1" kern="1200" dirty="0">
              <a:solidFill>
                <a:srgbClr val="000000"/>
              </a:solidFill>
              <a:latin typeface="Arial"/>
              <a:ea typeface="+mn-ea"/>
              <a:cs typeface="+mn-cs"/>
            </a:rPr>
            <a:t>Jacob</a:t>
          </a:r>
        </a:p>
      </dgm:t>
    </dgm:pt>
    <dgm:pt modelId="{7B2305F9-E009-48F7-BD2C-9E5234532EBA}" type="parTrans" cxnId="{F541592B-1E2D-4C02-8C0E-DD1A62FDF646}">
      <dgm:prSet/>
      <dgm:spPr/>
      <dgm:t>
        <a:bodyPr/>
        <a:lstStyle/>
        <a:p>
          <a:endParaRPr lang="en-US"/>
        </a:p>
      </dgm:t>
    </dgm:pt>
    <dgm:pt modelId="{6D76043C-8845-4E61-A638-F38030D056D3}" type="sibTrans" cxnId="{F541592B-1E2D-4C02-8C0E-DD1A62FDF646}">
      <dgm:prSet/>
      <dgm:spPr/>
      <dgm:t>
        <a:bodyPr/>
        <a:lstStyle/>
        <a:p>
          <a:endParaRPr lang="en-US"/>
        </a:p>
      </dgm:t>
    </dgm:pt>
    <dgm:pt modelId="{8BA708F8-B242-4E0B-B922-6E9F0AEA243A}">
      <dgm:prSet custT="1"/>
      <dgm:spPr>
        <a:solidFill>
          <a:srgbClr val="FFFF00"/>
        </a:solidFill>
        <a:ln w="25400" cap="flat" cmpd="sng" algn="ctr">
          <a:solidFill>
            <a:srgbClr val="FF0000"/>
          </a:solidFill>
          <a:prstDash val="solid"/>
        </a:ln>
        <a:effectLst/>
      </dgm:spPr>
      <dgm:t>
        <a:bodyPr spcFirstLastPara="0" vert="horz" wrap="square" lIns="8255" tIns="8255" rIns="8255" bIns="8255" numCol="1" spcCol="1270" anchor="ctr" anchorCtr="0"/>
        <a:lstStyle/>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Joseph</a:t>
          </a:r>
        </a:p>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Benjamin</a:t>
          </a:r>
        </a:p>
      </dgm:t>
    </dgm:pt>
    <dgm:pt modelId="{A329099D-C576-4962-B446-B6FEAC0BCB49}" type="parTrans" cxnId="{2C1AFF36-D57B-4E49-8FFF-D634728FFF1C}">
      <dgm:prSet/>
      <dgm:spPr/>
      <dgm:t>
        <a:bodyPr/>
        <a:lstStyle/>
        <a:p>
          <a:endParaRPr lang="en-US"/>
        </a:p>
      </dgm:t>
    </dgm:pt>
    <dgm:pt modelId="{051B8BB4-C2E0-4381-8343-7C74106F7A5E}" type="sibTrans" cxnId="{2C1AFF36-D57B-4E49-8FFF-D634728FFF1C}">
      <dgm:prSet/>
      <dgm:spPr/>
      <dgm:t>
        <a:bodyPr/>
        <a:lstStyle/>
        <a:p>
          <a:endParaRPr lang="en-US"/>
        </a:p>
      </dgm:t>
    </dgm:pt>
    <dgm:pt modelId="{7EF6305B-6D61-48D0-9B0D-A3E2996FED5B}">
      <dgm:prSet custT="1"/>
      <dgm:spPr>
        <a:solidFill>
          <a:srgbClr val="FFFF00"/>
        </a:solidFill>
        <a:ln w="25400" cap="flat" cmpd="sng" algn="ctr">
          <a:solidFill>
            <a:srgbClr val="FF0000"/>
          </a:solidFill>
          <a:prstDash val="solid"/>
        </a:ln>
        <a:effectLst/>
      </dgm:spPr>
      <dgm:t>
        <a:bodyPr spcFirstLastPara="0" vert="horz" wrap="square" lIns="8255" tIns="8255" rIns="8255" bIns="8255" numCol="1" spcCol="1270" anchor="ctr" anchorCtr="0"/>
        <a:lstStyle/>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Dan</a:t>
          </a:r>
        </a:p>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Naphtali</a:t>
          </a:r>
        </a:p>
      </dgm:t>
    </dgm:pt>
    <dgm:pt modelId="{D047F8A4-E09D-45E8-8176-76011E5753B3}" type="parTrans" cxnId="{07EB3D59-2674-4286-A40F-9EB35DDB3A5F}">
      <dgm:prSet/>
      <dgm:spPr/>
      <dgm:t>
        <a:bodyPr/>
        <a:lstStyle/>
        <a:p>
          <a:endParaRPr lang="en-US"/>
        </a:p>
      </dgm:t>
    </dgm:pt>
    <dgm:pt modelId="{0AE38E9B-471F-42F3-86B8-6E82A87D9CF6}" type="sibTrans" cxnId="{07EB3D59-2674-4286-A40F-9EB35DDB3A5F}">
      <dgm:prSet/>
      <dgm:spPr/>
      <dgm:t>
        <a:bodyPr/>
        <a:lstStyle/>
        <a:p>
          <a:endParaRPr lang="en-US"/>
        </a:p>
      </dgm:t>
    </dgm:pt>
    <dgm:pt modelId="{895234E5-17F8-4485-851F-41B6F7188CE6}">
      <dgm:prSet custT="1"/>
      <dgm:spPr>
        <a:solidFill>
          <a:srgbClr val="FFFF00"/>
        </a:solidFill>
        <a:ln w="25400" cap="flat" cmpd="sng" algn="ctr">
          <a:solidFill>
            <a:srgbClr val="FF0000"/>
          </a:solidFill>
          <a:prstDash val="solid"/>
        </a:ln>
        <a:effectLst/>
      </dgm:spPr>
      <dgm:t>
        <a:bodyPr spcFirstLastPara="0" vert="horz" wrap="square" lIns="8255" tIns="8255" rIns="8255" bIns="8255" numCol="1" spcCol="1270" anchor="ctr" anchorCtr="0"/>
        <a:lstStyle/>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Gad</a:t>
          </a:r>
        </a:p>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Asher</a:t>
          </a:r>
        </a:p>
      </dgm:t>
    </dgm:pt>
    <dgm:pt modelId="{B11101FD-BBBE-4DD6-8495-D03D18E51FC5}" type="parTrans" cxnId="{28CF7D81-F4FE-4140-A73D-CAC8B7ABE16C}">
      <dgm:prSet/>
      <dgm:spPr/>
      <dgm:t>
        <a:bodyPr/>
        <a:lstStyle/>
        <a:p>
          <a:endParaRPr lang="en-US"/>
        </a:p>
      </dgm:t>
    </dgm:pt>
    <dgm:pt modelId="{E7453EBC-C918-42A7-9089-1C85987803FD}" type="sibTrans" cxnId="{28CF7D81-F4FE-4140-A73D-CAC8B7ABE16C}">
      <dgm:prSet/>
      <dgm:spPr/>
      <dgm:t>
        <a:bodyPr/>
        <a:lstStyle/>
        <a:p>
          <a:endParaRPr lang="en-US"/>
        </a:p>
      </dgm:t>
    </dgm:pt>
    <dgm:pt modelId="{8D11A28F-40B6-4388-A0EA-6E72BA8F78E3}">
      <dgm:prSet/>
      <dgm:spPr>
        <a:solidFill>
          <a:srgbClr val="FFFF00"/>
        </a:solidFill>
        <a:ln w="25400" cap="flat" cmpd="sng" algn="ctr">
          <a:solidFill>
            <a:srgbClr val="FF0000"/>
          </a:solidFill>
          <a:prstDash val="solid"/>
        </a:ln>
        <a:effectLst/>
      </dgm:spPr>
      <dgm:t>
        <a:bodyPr spcFirstLastPara="0" vert="horz" wrap="square" lIns="23495" tIns="23495" rIns="23495" bIns="23495" numCol="1" spcCol="1270" anchor="ctr" anchorCtr="0"/>
        <a:lstStyle/>
        <a:p>
          <a:r>
            <a:rPr lang="en-US" b="0" dirty="0">
              <a:solidFill>
                <a:schemeClr val="tx1"/>
              </a:solidFill>
            </a:rPr>
            <a:t>Reuben</a:t>
          </a:r>
        </a:p>
        <a:p>
          <a:r>
            <a:rPr lang="en-US" b="1" dirty="0">
              <a:solidFill>
                <a:schemeClr val="tx1"/>
              </a:solidFill>
            </a:rPr>
            <a:t>Simeon</a:t>
          </a:r>
        </a:p>
        <a:p>
          <a:r>
            <a:rPr lang="en-US" b="1" dirty="0">
              <a:solidFill>
                <a:schemeClr val="tx1"/>
              </a:solidFill>
            </a:rPr>
            <a:t>Levi</a:t>
          </a:r>
        </a:p>
        <a:p>
          <a:r>
            <a:rPr lang="en-US" b="0" dirty="0">
              <a:solidFill>
                <a:schemeClr val="tx1"/>
              </a:solidFill>
            </a:rPr>
            <a:t>Judah</a:t>
          </a:r>
        </a:p>
        <a:p>
          <a:r>
            <a:rPr lang="en-US" b="0" dirty="0">
              <a:solidFill>
                <a:schemeClr val="tx1"/>
              </a:solidFill>
            </a:rPr>
            <a:t>Issachar</a:t>
          </a:r>
        </a:p>
        <a:p>
          <a:r>
            <a:rPr lang="en-US" b="0" dirty="0">
              <a:solidFill>
                <a:schemeClr val="tx1"/>
              </a:solidFill>
            </a:rPr>
            <a:t>Zebulun</a:t>
          </a:r>
        </a:p>
        <a:p>
          <a:r>
            <a:rPr lang="en-US" b="1" dirty="0">
              <a:solidFill>
                <a:schemeClr val="tx1"/>
              </a:solidFill>
            </a:rPr>
            <a:t>Dinah(daughter)</a:t>
          </a:r>
        </a:p>
      </dgm:t>
    </dgm:pt>
    <dgm:pt modelId="{888EFA52-25DE-493C-B152-C7AA20AFB36E}" type="parTrans" cxnId="{4A330B4D-132B-4A45-8259-2434172B446A}">
      <dgm:prSet/>
      <dgm:spPr/>
      <dgm:t>
        <a:bodyPr/>
        <a:lstStyle/>
        <a:p>
          <a:endParaRPr lang="en-US"/>
        </a:p>
      </dgm:t>
    </dgm:pt>
    <dgm:pt modelId="{46C5CF7C-94D3-48B7-99E6-28E3DC9976E2}" type="sibTrans" cxnId="{4A330B4D-132B-4A45-8259-2434172B446A}">
      <dgm:prSet/>
      <dgm:spPr/>
      <dgm:t>
        <a:bodyPr/>
        <a:lstStyle/>
        <a:p>
          <a:endParaRPr lang="en-US"/>
        </a:p>
      </dgm:t>
    </dgm:pt>
    <dgm:pt modelId="{A37958A0-30A4-4A37-A983-8EF7AE3EB582}" type="pres">
      <dgm:prSet presAssocID="{F0BF3FB5-2F55-4F61-8F8D-C53B056DD86A}" presName="hierChild1" presStyleCnt="0">
        <dgm:presLayoutVars>
          <dgm:orgChart val="1"/>
          <dgm:chPref val="1"/>
          <dgm:dir val="rev"/>
          <dgm:animOne val="branch"/>
          <dgm:animLvl val="lvl"/>
          <dgm:resizeHandles/>
        </dgm:presLayoutVars>
      </dgm:prSet>
      <dgm:spPr/>
    </dgm:pt>
    <dgm:pt modelId="{FB025B6F-4E4C-4668-AC4B-8F0FCB3A7900}" type="pres">
      <dgm:prSet presAssocID="{FAC89D9E-5160-4020-B6BF-115B7FD9E291}" presName="hierRoot1" presStyleCnt="0">
        <dgm:presLayoutVars>
          <dgm:hierBranch val="init"/>
        </dgm:presLayoutVars>
      </dgm:prSet>
      <dgm:spPr/>
    </dgm:pt>
    <dgm:pt modelId="{99AC408D-DDF3-46E4-834A-7EA930E3588F}" type="pres">
      <dgm:prSet presAssocID="{FAC89D9E-5160-4020-B6BF-115B7FD9E291}" presName="rootComposite1" presStyleCnt="0"/>
      <dgm:spPr/>
    </dgm:pt>
    <dgm:pt modelId="{201FC932-4379-48AD-8322-D144119475EC}" type="pres">
      <dgm:prSet presAssocID="{FAC89D9E-5160-4020-B6BF-115B7FD9E291}" presName="rootText1" presStyleLbl="node0" presStyleIdx="0" presStyleCnt="1">
        <dgm:presLayoutVars>
          <dgm:chPref val="3"/>
        </dgm:presLayoutVars>
      </dgm:prSet>
      <dgm:spPr/>
    </dgm:pt>
    <dgm:pt modelId="{E2615DA2-3906-4795-ABB9-85F2E364B724}" type="pres">
      <dgm:prSet presAssocID="{FAC89D9E-5160-4020-B6BF-115B7FD9E291}" presName="rootConnector1" presStyleLbl="node1" presStyleIdx="0" presStyleCnt="0"/>
      <dgm:spPr/>
    </dgm:pt>
    <dgm:pt modelId="{6615819E-DD78-459E-B9B9-CB86AC3C5A30}" type="pres">
      <dgm:prSet presAssocID="{FAC89D9E-5160-4020-B6BF-115B7FD9E291}" presName="hierChild2" presStyleCnt="0"/>
      <dgm:spPr/>
    </dgm:pt>
    <dgm:pt modelId="{A9C66471-A95C-4693-9286-8BC589FEE3A3}" type="pres">
      <dgm:prSet presAssocID="{1F5BCBAF-339A-47ED-891F-B4E4DC4E0A17}" presName="Name37" presStyleLbl="parChTrans1D2" presStyleIdx="0" presStyleCnt="1"/>
      <dgm:spPr/>
    </dgm:pt>
    <dgm:pt modelId="{6347CE98-AD47-496B-A6A9-635E45ADDD3B}" type="pres">
      <dgm:prSet presAssocID="{921B16A9-22D5-42CF-9A3F-80448E938854}" presName="hierRoot2" presStyleCnt="0">
        <dgm:presLayoutVars>
          <dgm:hierBranch/>
        </dgm:presLayoutVars>
      </dgm:prSet>
      <dgm:spPr/>
    </dgm:pt>
    <dgm:pt modelId="{E43EDA50-32C3-4C0B-ABFD-9445CA3A88FA}" type="pres">
      <dgm:prSet presAssocID="{921B16A9-22D5-42CF-9A3F-80448E938854}" presName="rootComposite" presStyleCnt="0"/>
      <dgm:spPr/>
    </dgm:pt>
    <dgm:pt modelId="{031426B9-BE36-4A69-AA98-67E05D92D7E6}" type="pres">
      <dgm:prSet presAssocID="{921B16A9-22D5-42CF-9A3F-80448E938854}" presName="rootText" presStyleLbl="node2" presStyleIdx="0" presStyleCnt="1">
        <dgm:presLayoutVars>
          <dgm:chPref val="3"/>
        </dgm:presLayoutVars>
      </dgm:prSet>
      <dgm:spPr>
        <a:xfrm>
          <a:off x="1991320" y="1503660"/>
          <a:ext cx="2113359" cy="1056679"/>
        </a:xfrm>
        <a:prstGeom prst="rect">
          <a:avLst/>
        </a:prstGeom>
      </dgm:spPr>
    </dgm:pt>
    <dgm:pt modelId="{E1D6F7FA-E0A2-4366-BBC0-F3BF6A61DFF7}" type="pres">
      <dgm:prSet presAssocID="{921B16A9-22D5-42CF-9A3F-80448E938854}" presName="rootConnector" presStyleLbl="node2" presStyleIdx="0" presStyleCnt="1"/>
      <dgm:spPr/>
    </dgm:pt>
    <dgm:pt modelId="{9898D1B1-8F63-4C27-8F00-FD885AAB3583}" type="pres">
      <dgm:prSet presAssocID="{921B16A9-22D5-42CF-9A3F-80448E938854}" presName="hierChild4" presStyleCnt="0"/>
      <dgm:spPr/>
    </dgm:pt>
    <dgm:pt modelId="{0E5E4A0B-695F-48CF-94DA-26B4CDEFC931}" type="pres">
      <dgm:prSet presAssocID="{7B2305F9-E009-48F7-BD2C-9E5234532EBA}" presName="Name35" presStyleLbl="parChTrans1D3" presStyleIdx="0" presStyleCnt="1"/>
      <dgm:spPr/>
    </dgm:pt>
    <dgm:pt modelId="{7AECCC02-1A60-45B7-83A5-641950418311}" type="pres">
      <dgm:prSet presAssocID="{310BCDC3-2E8E-41EA-B5C2-522D4D1FCEBF}" presName="hierRoot2" presStyleCnt="0">
        <dgm:presLayoutVars>
          <dgm:hierBranch/>
        </dgm:presLayoutVars>
      </dgm:prSet>
      <dgm:spPr/>
    </dgm:pt>
    <dgm:pt modelId="{993BA62C-CC8E-4AB3-9F0A-598DD17C6F02}" type="pres">
      <dgm:prSet presAssocID="{310BCDC3-2E8E-41EA-B5C2-522D4D1FCEBF}" presName="rootComposite" presStyleCnt="0"/>
      <dgm:spPr/>
    </dgm:pt>
    <dgm:pt modelId="{106F6480-979D-4B51-8892-83E407F131BC}" type="pres">
      <dgm:prSet presAssocID="{310BCDC3-2E8E-41EA-B5C2-522D4D1FCEBF}" presName="rootText" presStyleLbl="node3" presStyleIdx="0" presStyleCnt="1">
        <dgm:presLayoutVars>
          <dgm:chPref val="3"/>
        </dgm:presLayoutVars>
      </dgm:prSet>
      <dgm:spPr>
        <a:xfrm>
          <a:off x="2390365" y="2020080"/>
          <a:ext cx="1315268" cy="657634"/>
        </a:xfrm>
        <a:prstGeom prst="rect">
          <a:avLst/>
        </a:prstGeom>
      </dgm:spPr>
    </dgm:pt>
    <dgm:pt modelId="{8496F258-7FC0-4995-9584-C0C969C7AF35}" type="pres">
      <dgm:prSet presAssocID="{310BCDC3-2E8E-41EA-B5C2-522D4D1FCEBF}" presName="rootConnector" presStyleLbl="node3" presStyleIdx="0" presStyleCnt="1"/>
      <dgm:spPr/>
    </dgm:pt>
    <dgm:pt modelId="{58AE85FF-2E3B-4E3C-9998-87117F4FBECD}" type="pres">
      <dgm:prSet presAssocID="{310BCDC3-2E8E-41EA-B5C2-522D4D1FCEBF}" presName="hierChild4" presStyleCnt="0"/>
      <dgm:spPr/>
    </dgm:pt>
    <dgm:pt modelId="{5E9537FC-5A50-4ABF-B8E1-A06481C60D2D}" type="pres">
      <dgm:prSet presAssocID="{A329099D-C576-4962-B446-B6FEAC0BCB49}" presName="Name35" presStyleLbl="parChTrans1D4" presStyleIdx="0" presStyleCnt="4"/>
      <dgm:spPr/>
    </dgm:pt>
    <dgm:pt modelId="{88B2294C-C4BF-410C-AB9A-DB860FD48686}" type="pres">
      <dgm:prSet presAssocID="{8BA708F8-B242-4E0B-B922-6E9F0AEA243A}" presName="hierRoot2" presStyleCnt="0">
        <dgm:presLayoutVars>
          <dgm:hierBranch val="init"/>
        </dgm:presLayoutVars>
      </dgm:prSet>
      <dgm:spPr/>
    </dgm:pt>
    <dgm:pt modelId="{A6E377C4-6E9E-46B5-A024-1FF8F38A7933}" type="pres">
      <dgm:prSet presAssocID="{8BA708F8-B242-4E0B-B922-6E9F0AEA243A}" presName="rootComposite" presStyleCnt="0"/>
      <dgm:spPr/>
    </dgm:pt>
    <dgm:pt modelId="{04CFE731-B7C5-4A72-B3BE-14A6CFD157AA}" type="pres">
      <dgm:prSet presAssocID="{8BA708F8-B242-4E0B-B922-6E9F0AEA243A}" presName="rootText" presStyleLbl="node4" presStyleIdx="0" presStyleCnt="4">
        <dgm:presLayoutVars>
          <dgm:chPref val="3"/>
        </dgm:presLayoutVars>
      </dgm:prSet>
      <dgm:spPr>
        <a:xfrm>
          <a:off x="4777578" y="2953921"/>
          <a:ext cx="1315268" cy="657634"/>
        </a:xfrm>
        <a:prstGeom prst="rect">
          <a:avLst/>
        </a:prstGeom>
      </dgm:spPr>
    </dgm:pt>
    <dgm:pt modelId="{833DA6E5-81FE-4B56-A78D-D06BF07BD748}" type="pres">
      <dgm:prSet presAssocID="{8BA708F8-B242-4E0B-B922-6E9F0AEA243A}" presName="rootConnector" presStyleLbl="node4" presStyleIdx="0" presStyleCnt="4"/>
      <dgm:spPr/>
    </dgm:pt>
    <dgm:pt modelId="{C41AC13A-B22E-482B-BC33-2136AC0BB99B}" type="pres">
      <dgm:prSet presAssocID="{8BA708F8-B242-4E0B-B922-6E9F0AEA243A}" presName="hierChild4" presStyleCnt="0"/>
      <dgm:spPr/>
    </dgm:pt>
    <dgm:pt modelId="{40EFB4F5-40D2-4BDD-A182-842792E883CB}" type="pres">
      <dgm:prSet presAssocID="{8BA708F8-B242-4E0B-B922-6E9F0AEA243A}" presName="hierChild5" presStyleCnt="0"/>
      <dgm:spPr/>
    </dgm:pt>
    <dgm:pt modelId="{C98747E2-E7E3-48AA-8A13-AA6AA6F5273C}" type="pres">
      <dgm:prSet presAssocID="{D047F8A4-E09D-45E8-8176-76011E5753B3}" presName="Name35" presStyleLbl="parChTrans1D4" presStyleIdx="1" presStyleCnt="4"/>
      <dgm:spPr/>
    </dgm:pt>
    <dgm:pt modelId="{98A71E21-75CE-4D26-AE2A-AB175DF6CE35}" type="pres">
      <dgm:prSet presAssocID="{7EF6305B-6D61-48D0-9B0D-A3E2996FED5B}" presName="hierRoot2" presStyleCnt="0">
        <dgm:presLayoutVars>
          <dgm:hierBranch val="init"/>
        </dgm:presLayoutVars>
      </dgm:prSet>
      <dgm:spPr/>
    </dgm:pt>
    <dgm:pt modelId="{5E436CCA-C9C8-430A-9A9B-CE3835B6AE50}" type="pres">
      <dgm:prSet presAssocID="{7EF6305B-6D61-48D0-9B0D-A3E2996FED5B}" presName="rootComposite" presStyleCnt="0"/>
      <dgm:spPr/>
    </dgm:pt>
    <dgm:pt modelId="{1F8F5980-EE43-4F4C-ABC2-C4866DA9758E}" type="pres">
      <dgm:prSet presAssocID="{7EF6305B-6D61-48D0-9B0D-A3E2996FED5B}" presName="rootText" presStyleLbl="node4" presStyleIdx="1" presStyleCnt="4">
        <dgm:presLayoutVars>
          <dgm:chPref val="3"/>
        </dgm:presLayoutVars>
      </dgm:prSet>
      <dgm:spPr>
        <a:xfrm>
          <a:off x="3186103" y="2953921"/>
          <a:ext cx="1315268" cy="657634"/>
        </a:xfrm>
        <a:prstGeom prst="rect">
          <a:avLst/>
        </a:prstGeom>
      </dgm:spPr>
    </dgm:pt>
    <dgm:pt modelId="{CE0083EA-DC06-4FA7-8F67-9E0C7FA7007D}" type="pres">
      <dgm:prSet presAssocID="{7EF6305B-6D61-48D0-9B0D-A3E2996FED5B}" presName="rootConnector" presStyleLbl="node4" presStyleIdx="1" presStyleCnt="4"/>
      <dgm:spPr/>
    </dgm:pt>
    <dgm:pt modelId="{592F17D0-6096-4731-9EBA-448AFCD6BEE0}" type="pres">
      <dgm:prSet presAssocID="{7EF6305B-6D61-48D0-9B0D-A3E2996FED5B}" presName="hierChild4" presStyleCnt="0"/>
      <dgm:spPr/>
    </dgm:pt>
    <dgm:pt modelId="{49190E88-BD24-4D5F-AC7D-1EC45D17F3A0}" type="pres">
      <dgm:prSet presAssocID="{7EF6305B-6D61-48D0-9B0D-A3E2996FED5B}" presName="hierChild5" presStyleCnt="0"/>
      <dgm:spPr/>
    </dgm:pt>
    <dgm:pt modelId="{E81439FC-3522-4704-B733-174F8044B497}" type="pres">
      <dgm:prSet presAssocID="{B11101FD-BBBE-4DD6-8495-D03D18E51FC5}" presName="Name35" presStyleLbl="parChTrans1D4" presStyleIdx="2" presStyleCnt="4"/>
      <dgm:spPr/>
    </dgm:pt>
    <dgm:pt modelId="{C00890D4-6B23-4317-BEDE-1CC46DE505BF}" type="pres">
      <dgm:prSet presAssocID="{895234E5-17F8-4485-851F-41B6F7188CE6}" presName="hierRoot2" presStyleCnt="0">
        <dgm:presLayoutVars>
          <dgm:hierBranch val="init"/>
        </dgm:presLayoutVars>
      </dgm:prSet>
      <dgm:spPr/>
    </dgm:pt>
    <dgm:pt modelId="{0688CD87-CF8D-438B-9D69-1FAECB357E45}" type="pres">
      <dgm:prSet presAssocID="{895234E5-17F8-4485-851F-41B6F7188CE6}" presName="rootComposite" presStyleCnt="0"/>
      <dgm:spPr/>
    </dgm:pt>
    <dgm:pt modelId="{84F0280B-7B07-42DF-BA91-E92C1333E99A}" type="pres">
      <dgm:prSet presAssocID="{895234E5-17F8-4485-851F-41B6F7188CE6}" presName="rootText" presStyleLbl="node4" presStyleIdx="2" presStyleCnt="4">
        <dgm:presLayoutVars>
          <dgm:chPref val="3"/>
        </dgm:presLayoutVars>
      </dgm:prSet>
      <dgm:spPr>
        <a:xfrm>
          <a:off x="1594628" y="2953921"/>
          <a:ext cx="1315268" cy="657634"/>
        </a:xfrm>
        <a:prstGeom prst="rect">
          <a:avLst/>
        </a:prstGeom>
      </dgm:spPr>
    </dgm:pt>
    <dgm:pt modelId="{AE2FC2F9-A8C0-4184-B425-2F52A4DE065C}" type="pres">
      <dgm:prSet presAssocID="{895234E5-17F8-4485-851F-41B6F7188CE6}" presName="rootConnector" presStyleLbl="node4" presStyleIdx="2" presStyleCnt="4"/>
      <dgm:spPr/>
    </dgm:pt>
    <dgm:pt modelId="{E65A1A69-7D48-459F-8E2E-39F7A767CA80}" type="pres">
      <dgm:prSet presAssocID="{895234E5-17F8-4485-851F-41B6F7188CE6}" presName="hierChild4" presStyleCnt="0"/>
      <dgm:spPr/>
    </dgm:pt>
    <dgm:pt modelId="{F6661C26-A968-41D3-86ED-362C787DEAA8}" type="pres">
      <dgm:prSet presAssocID="{895234E5-17F8-4485-851F-41B6F7188CE6}" presName="hierChild5" presStyleCnt="0"/>
      <dgm:spPr/>
    </dgm:pt>
    <dgm:pt modelId="{A978BED5-272F-40F0-8F06-C57B0A5ECAF9}" type="pres">
      <dgm:prSet presAssocID="{888EFA52-25DE-493C-B152-C7AA20AFB36E}" presName="Name35" presStyleLbl="parChTrans1D4" presStyleIdx="3" presStyleCnt="4"/>
      <dgm:spPr/>
    </dgm:pt>
    <dgm:pt modelId="{7008BA45-5F79-47D9-AC72-42A57E960C75}" type="pres">
      <dgm:prSet presAssocID="{8D11A28F-40B6-4388-A0EA-6E72BA8F78E3}" presName="hierRoot2" presStyleCnt="0">
        <dgm:presLayoutVars>
          <dgm:hierBranch val="init"/>
        </dgm:presLayoutVars>
      </dgm:prSet>
      <dgm:spPr/>
    </dgm:pt>
    <dgm:pt modelId="{7350E2BD-2A8E-4A70-BC19-D33BFB315A3A}" type="pres">
      <dgm:prSet presAssocID="{8D11A28F-40B6-4388-A0EA-6E72BA8F78E3}" presName="rootComposite" presStyleCnt="0"/>
      <dgm:spPr/>
    </dgm:pt>
    <dgm:pt modelId="{74493694-527B-4A17-8E86-AD4EABA404DD}" type="pres">
      <dgm:prSet presAssocID="{8D11A28F-40B6-4388-A0EA-6E72BA8F78E3}" presName="rootText" presStyleLbl="node4" presStyleIdx="3" presStyleCnt="4" custScaleY="288531">
        <dgm:presLayoutVars>
          <dgm:chPref val="3"/>
        </dgm:presLayoutVars>
      </dgm:prSet>
      <dgm:spPr>
        <a:xfrm>
          <a:off x="3153" y="2953921"/>
          <a:ext cx="1315268" cy="1897478"/>
        </a:xfrm>
        <a:prstGeom prst="rect">
          <a:avLst/>
        </a:prstGeom>
      </dgm:spPr>
    </dgm:pt>
    <dgm:pt modelId="{974236FE-4E76-4893-959E-05FB06EFC281}" type="pres">
      <dgm:prSet presAssocID="{8D11A28F-40B6-4388-A0EA-6E72BA8F78E3}" presName="rootConnector" presStyleLbl="node4" presStyleIdx="3" presStyleCnt="4"/>
      <dgm:spPr/>
    </dgm:pt>
    <dgm:pt modelId="{F6BC6152-12D0-460E-A78D-1882412B0B33}" type="pres">
      <dgm:prSet presAssocID="{8D11A28F-40B6-4388-A0EA-6E72BA8F78E3}" presName="hierChild4" presStyleCnt="0"/>
      <dgm:spPr/>
    </dgm:pt>
    <dgm:pt modelId="{37D09CFE-1501-48ED-BD05-7FC17C3C9053}" type="pres">
      <dgm:prSet presAssocID="{8D11A28F-40B6-4388-A0EA-6E72BA8F78E3}" presName="hierChild5" presStyleCnt="0"/>
      <dgm:spPr/>
    </dgm:pt>
    <dgm:pt modelId="{FC8D17FD-7B7F-45AA-A6AE-372EA57DA48B}" type="pres">
      <dgm:prSet presAssocID="{310BCDC3-2E8E-41EA-B5C2-522D4D1FCEBF}" presName="hierChild5" presStyleCnt="0"/>
      <dgm:spPr/>
    </dgm:pt>
    <dgm:pt modelId="{5360BE86-AA9E-485A-ACD7-48F3EACF71FB}" type="pres">
      <dgm:prSet presAssocID="{921B16A9-22D5-42CF-9A3F-80448E938854}" presName="hierChild5" presStyleCnt="0"/>
      <dgm:spPr/>
    </dgm:pt>
    <dgm:pt modelId="{6AF2C3E0-F2B7-45E5-97EB-51EC3548995F}" type="pres">
      <dgm:prSet presAssocID="{FAC89D9E-5160-4020-B6BF-115B7FD9E291}" presName="hierChild3" presStyleCnt="0"/>
      <dgm:spPr/>
    </dgm:pt>
  </dgm:ptLst>
  <dgm:cxnLst>
    <dgm:cxn modelId="{ED86BE13-139D-4C96-9B18-0995151DD390}" type="presOf" srcId="{8BA708F8-B242-4E0B-B922-6E9F0AEA243A}" destId="{833DA6E5-81FE-4B56-A78D-D06BF07BD748}" srcOrd="1" destOrd="0" presId="urn:microsoft.com/office/officeart/2005/8/layout/orgChart1"/>
    <dgm:cxn modelId="{465D2619-2C1B-4F5A-A6A7-61E724D688BC}" type="presOf" srcId="{8D11A28F-40B6-4388-A0EA-6E72BA8F78E3}" destId="{974236FE-4E76-4893-959E-05FB06EFC281}" srcOrd="1" destOrd="0" presId="urn:microsoft.com/office/officeart/2005/8/layout/orgChart1"/>
    <dgm:cxn modelId="{4BD1B11E-427F-4460-904E-D3A246D785CA}" type="presOf" srcId="{FAC89D9E-5160-4020-B6BF-115B7FD9E291}" destId="{E2615DA2-3906-4795-ABB9-85F2E364B724}" srcOrd="1" destOrd="0" presId="urn:microsoft.com/office/officeart/2005/8/layout/orgChart1"/>
    <dgm:cxn modelId="{F541592B-1E2D-4C02-8C0E-DD1A62FDF646}" srcId="{921B16A9-22D5-42CF-9A3F-80448E938854}" destId="{310BCDC3-2E8E-41EA-B5C2-522D4D1FCEBF}" srcOrd="0" destOrd="0" parTransId="{7B2305F9-E009-48F7-BD2C-9E5234532EBA}" sibTransId="{6D76043C-8845-4E61-A638-F38030D056D3}"/>
    <dgm:cxn modelId="{2C1AFF36-D57B-4E49-8FFF-D634728FFF1C}" srcId="{310BCDC3-2E8E-41EA-B5C2-522D4D1FCEBF}" destId="{8BA708F8-B242-4E0B-B922-6E9F0AEA243A}" srcOrd="0" destOrd="0" parTransId="{A329099D-C576-4962-B446-B6FEAC0BCB49}" sibTransId="{051B8BB4-C2E0-4381-8343-7C74106F7A5E}"/>
    <dgm:cxn modelId="{CFF02D5C-4413-466F-8566-164B57B4D65C}" type="presOf" srcId="{1F5BCBAF-339A-47ED-891F-B4E4DC4E0A17}" destId="{A9C66471-A95C-4693-9286-8BC589FEE3A3}" srcOrd="0" destOrd="0" presId="urn:microsoft.com/office/officeart/2005/8/layout/orgChart1"/>
    <dgm:cxn modelId="{E9242D62-44DC-4EF0-B8B3-0D9C728D9A50}" srcId="{FAC89D9E-5160-4020-B6BF-115B7FD9E291}" destId="{921B16A9-22D5-42CF-9A3F-80448E938854}" srcOrd="0" destOrd="0" parTransId="{1F5BCBAF-339A-47ED-891F-B4E4DC4E0A17}" sibTransId="{20B54B07-37FE-42B2-82B8-775E19ED5362}"/>
    <dgm:cxn modelId="{FF20456A-083F-4CE0-8F14-E5ADBD9EBAF7}" type="presOf" srcId="{895234E5-17F8-4485-851F-41B6F7188CE6}" destId="{AE2FC2F9-A8C0-4184-B425-2F52A4DE065C}" srcOrd="1" destOrd="0" presId="urn:microsoft.com/office/officeart/2005/8/layout/orgChart1"/>
    <dgm:cxn modelId="{4A330B4D-132B-4A45-8259-2434172B446A}" srcId="{310BCDC3-2E8E-41EA-B5C2-522D4D1FCEBF}" destId="{8D11A28F-40B6-4388-A0EA-6E72BA8F78E3}" srcOrd="3" destOrd="0" parTransId="{888EFA52-25DE-493C-B152-C7AA20AFB36E}" sibTransId="{46C5CF7C-94D3-48B7-99E6-28E3DC9976E2}"/>
    <dgm:cxn modelId="{CDE38D6E-6F5F-4F8B-A0DE-46F9135E06E3}" type="presOf" srcId="{7EF6305B-6D61-48D0-9B0D-A3E2996FED5B}" destId="{1F8F5980-EE43-4F4C-ABC2-C4866DA9758E}" srcOrd="0" destOrd="0" presId="urn:microsoft.com/office/officeart/2005/8/layout/orgChart1"/>
    <dgm:cxn modelId="{B3BB006F-8A5E-40CC-81A3-82C5790FCA41}" type="presOf" srcId="{310BCDC3-2E8E-41EA-B5C2-522D4D1FCEBF}" destId="{106F6480-979D-4B51-8892-83E407F131BC}" srcOrd="0" destOrd="0" presId="urn:microsoft.com/office/officeart/2005/8/layout/orgChart1"/>
    <dgm:cxn modelId="{B2895E72-04C9-47D3-AE76-C382C4D9117D}" type="presOf" srcId="{8BA708F8-B242-4E0B-B922-6E9F0AEA243A}" destId="{04CFE731-B7C5-4A72-B3BE-14A6CFD157AA}" srcOrd="0" destOrd="0" presId="urn:microsoft.com/office/officeart/2005/8/layout/orgChart1"/>
    <dgm:cxn modelId="{B4A21A76-D8A4-4453-A5F3-9FFC853B7CC2}" type="presOf" srcId="{FAC89D9E-5160-4020-B6BF-115B7FD9E291}" destId="{201FC932-4379-48AD-8322-D144119475EC}" srcOrd="0" destOrd="0" presId="urn:microsoft.com/office/officeart/2005/8/layout/orgChart1"/>
    <dgm:cxn modelId="{07EB3D59-2674-4286-A40F-9EB35DDB3A5F}" srcId="{310BCDC3-2E8E-41EA-B5C2-522D4D1FCEBF}" destId="{7EF6305B-6D61-48D0-9B0D-A3E2996FED5B}" srcOrd="1" destOrd="0" parTransId="{D047F8A4-E09D-45E8-8176-76011E5753B3}" sibTransId="{0AE38E9B-471F-42F3-86B8-6E82A87D9CF6}"/>
    <dgm:cxn modelId="{28CF7D81-F4FE-4140-A73D-CAC8B7ABE16C}" srcId="{310BCDC3-2E8E-41EA-B5C2-522D4D1FCEBF}" destId="{895234E5-17F8-4485-851F-41B6F7188CE6}" srcOrd="2" destOrd="0" parTransId="{B11101FD-BBBE-4DD6-8495-D03D18E51FC5}" sibTransId="{E7453EBC-C918-42A7-9089-1C85987803FD}"/>
    <dgm:cxn modelId="{568BC38F-DC2A-4DB6-B3AE-E462A7E4050B}" type="presOf" srcId="{B11101FD-BBBE-4DD6-8495-D03D18E51FC5}" destId="{E81439FC-3522-4704-B733-174F8044B497}" srcOrd="0" destOrd="0" presId="urn:microsoft.com/office/officeart/2005/8/layout/orgChart1"/>
    <dgm:cxn modelId="{6A5C6390-D828-4D64-88DF-54FB481AF8EA}" type="presOf" srcId="{A329099D-C576-4962-B446-B6FEAC0BCB49}" destId="{5E9537FC-5A50-4ABF-B8E1-A06481C60D2D}" srcOrd="0" destOrd="0" presId="urn:microsoft.com/office/officeart/2005/8/layout/orgChart1"/>
    <dgm:cxn modelId="{1896D599-ADEE-4F71-BDFA-57362397186A}" type="presOf" srcId="{888EFA52-25DE-493C-B152-C7AA20AFB36E}" destId="{A978BED5-272F-40F0-8F06-C57B0A5ECAF9}" srcOrd="0" destOrd="0" presId="urn:microsoft.com/office/officeart/2005/8/layout/orgChart1"/>
    <dgm:cxn modelId="{EA7FFB9A-FF95-4B2A-878C-30C814516BA8}" type="presOf" srcId="{895234E5-17F8-4485-851F-41B6F7188CE6}" destId="{84F0280B-7B07-42DF-BA91-E92C1333E99A}" srcOrd="0" destOrd="0" presId="urn:microsoft.com/office/officeart/2005/8/layout/orgChart1"/>
    <dgm:cxn modelId="{53FB849C-6531-4B91-A8FF-5A58DD8CE0CF}" type="presOf" srcId="{310BCDC3-2E8E-41EA-B5C2-522D4D1FCEBF}" destId="{8496F258-7FC0-4995-9584-C0C969C7AF35}" srcOrd="1" destOrd="0" presId="urn:microsoft.com/office/officeart/2005/8/layout/orgChart1"/>
    <dgm:cxn modelId="{DF3D2CA2-3F9B-4F39-94FB-49EA3454BBDE}" type="presOf" srcId="{D047F8A4-E09D-45E8-8176-76011E5753B3}" destId="{C98747E2-E7E3-48AA-8A13-AA6AA6F5273C}" srcOrd="0" destOrd="0" presId="urn:microsoft.com/office/officeart/2005/8/layout/orgChart1"/>
    <dgm:cxn modelId="{078E1DB6-0DBC-4A53-9427-B4F6E4C33F3C}" type="presOf" srcId="{8D11A28F-40B6-4388-A0EA-6E72BA8F78E3}" destId="{74493694-527B-4A17-8E86-AD4EABA404DD}" srcOrd="0" destOrd="0" presId="urn:microsoft.com/office/officeart/2005/8/layout/orgChart1"/>
    <dgm:cxn modelId="{6B05F4C7-84CA-4339-B914-B9EAC1358709}" type="presOf" srcId="{7EF6305B-6D61-48D0-9B0D-A3E2996FED5B}" destId="{CE0083EA-DC06-4FA7-8F67-9E0C7FA7007D}" srcOrd="1" destOrd="0" presId="urn:microsoft.com/office/officeart/2005/8/layout/orgChart1"/>
    <dgm:cxn modelId="{E25417C9-6DB3-433C-AF68-3D5C9E49C8EC}" type="presOf" srcId="{F0BF3FB5-2F55-4F61-8F8D-C53B056DD86A}" destId="{A37958A0-30A4-4A37-A983-8EF7AE3EB582}" srcOrd="0" destOrd="0" presId="urn:microsoft.com/office/officeart/2005/8/layout/orgChart1"/>
    <dgm:cxn modelId="{D068BED2-7B87-48DD-88AF-D7E6DBB40CFA}" type="presOf" srcId="{921B16A9-22D5-42CF-9A3F-80448E938854}" destId="{031426B9-BE36-4A69-AA98-67E05D92D7E6}" srcOrd="0" destOrd="0" presId="urn:microsoft.com/office/officeart/2005/8/layout/orgChart1"/>
    <dgm:cxn modelId="{A4716DE3-269A-49E7-AB8D-9ED54FFD96A2}" type="presOf" srcId="{921B16A9-22D5-42CF-9A3F-80448E938854}" destId="{E1D6F7FA-E0A2-4366-BBC0-F3BF6A61DFF7}" srcOrd="1" destOrd="0" presId="urn:microsoft.com/office/officeart/2005/8/layout/orgChart1"/>
    <dgm:cxn modelId="{7CDA80ED-78BD-472F-A9D1-B3090E720F5D}" type="presOf" srcId="{7B2305F9-E009-48F7-BD2C-9E5234532EBA}" destId="{0E5E4A0B-695F-48CF-94DA-26B4CDEFC931}" srcOrd="0" destOrd="0" presId="urn:microsoft.com/office/officeart/2005/8/layout/orgChart1"/>
    <dgm:cxn modelId="{F6AF3DFE-E79C-49D5-A027-6F011A02D11C}" srcId="{F0BF3FB5-2F55-4F61-8F8D-C53B056DD86A}" destId="{FAC89D9E-5160-4020-B6BF-115B7FD9E291}" srcOrd="0" destOrd="0" parTransId="{417D6EED-7168-4999-8CB9-D6152BDF656F}" sibTransId="{A4D5CAE0-DAB2-40E7-AFF0-D8238C2BF469}"/>
    <dgm:cxn modelId="{774CE41B-4787-4B75-9C23-F231DE0B4D18}" type="presParOf" srcId="{A37958A0-30A4-4A37-A983-8EF7AE3EB582}" destId="{FB025B6F-4E4C-4668-AC4B-8F0FCB3A7900}" srcOrd="0" destOrd="0" presId="urn:microsoft.com/office/officeart/2005/8/layout/orgChart1"/>
    <dgm:cxn modelId="{C584CF6D-7175-4909-9E4E-32F2326DCB4C}" type="presParOf" srcId="{FB025B6F-4E4C-4668-AC4B-8F0FCB3A7900}" destId="{99AC408D-DDF3-46E4-834A-7EA930E3588F}" srcOrd="0" destOrd="0" presId="urn:microsoft.com/office/officeart/2005/8/layout/orgChart1"/>
    <dgm:cxn modelId="{90069B42-C06B-4FCF-B09A-84F478A0F2D3}" type="presParOf" srcId="{99AC408D-DDF3-46E4-834A-7EA930E3588F}" destId="{201FC932-4379-48AD-8322-D144119475EC}" srcOrd="0" destOrd="0" presId="urn:microsoft.com/office/officeart/2005/8/layout/orgChart1"/>
    <dgm:cxn modelId="{0559B2DE-8316-40DB-BC23-6A5965E6A665}" type="presParOf" srcId="{99AC408D-DDF3-46E4-834A-7EA930E3588F}" destId="{E2615DA2-3906-4795-ABB9-85F2E364B724}" srcOrd="1" destOrd="0" presId="urn:microsoft.com/office/officeart/2005/8/layout/orgChart1"/>
    <dgm:cxn modelId="{A2F65477-D160-4A38-ACD2-77CD4590E4B7}" type="presParOf" srcId="{FB025B6F-4E4C-4668-AC4B-8F0FCB3A7900}" destId="{6615819E-DD78-459E-B9B9-CB86AC3C5A30}" srcOrd="1" destOrd="0" presId="urn:microsoft.com/office/officeart/2005/8/layout/orgChart1"/>
    <dgm:cxn modelId="{3F5901E1-E5CD-4850-B08B-D135C3FE212F}" type="presParOf" srcId="{6615819E-DD78-459E-B9B9-CB86AC3C5A30}" destId="{A9C66471-A95C-4693-9286-8BC589FEE3A3}" srcOrd="0" destOrd="0" presId="urn:microsoft.com/office/officeart/2005/8/layout/orgChart1"/>
    <dgm:cxn modelId="{2926EE1C-B898-4C01-9B6C-F7B6295EAEFE}" type="presParOf" srcId="{6615819E-DD78-459E-B9B9-CB86AC3C5A30}" destId="{6347CE98-AD47-496B-A6A9-635E45ADDD3B}" srcOrd="1" destOrd="0" presId="urn:microsoft.com/office/officeart/2005/8/layout/orgChart1"/>
    <dgm:cxn modelId="{9B706808-3B4D-4BF8-B350-282FC81BCECD}" type="presParOf" srcId="{6347CE98-AD47-496B-A6A9-635E45ADDD3B}" destId="{E43EDA50-32C3-4C0B-ABFD-9445CA3A88FA}" srcOrd="0" destOrd="0" presId="urn:microsoft.com/office/officeart/2005/8/layout/orgChart1"/>
    <dgm:cxn modelId="{0C303D57-D3F5-4378-8AF9-BED3F381170A}" type="presParOf" srcId="{E43EDA50-32C3-4C0B-ABFD-9445CA3A88FA}" destId="{031426B9-BE36-4A69-AA98-67E05D92D7E6}" srcOrd="0" destOrd="0" presId="urn:microsoft.com/office/officeart/2005/8/layout/orgChart1"/>
    <dgm:cxn modelId="{747BDC4F-D11F-4221-BC63-058E94103F8E}" type="presParOf" srcId="{E43EDA50-32C3-4C0B-ABFD-9445CA3A88FA}" destId="{E1D6F7FA-E0A2-4366-BBC0-F3BF6A61DFF7}" srcOrd="1" destOrd="0" presId="urn:microsoft.com/office/officeart/2005/8/layout/orgChart1"/>
    <dgm:cxn modelId="{069220B7-5C37-4604-BB22-C84C97E6E2E2}" type="presParOf" srcId="{6347CE98-AD47-496B-A6A9-635E45ADDD3B}" destId="{9898D1B1-8F63-4C27-8F00-FD885AAB3583}" srcOrd="1" destOrd="0" presId="urn:microsoft.com/office/officeart/2005/8/layout/orgChart1"/>
    <dgm:cxn modelId="{960BFDAD-C23C-452E-AE09-F10FB620895F}" type="presParOf" srcId="{9898D1B1-8F63-4C27-8F00-FD885AAB3583}" destId="{0E5E4A0B-695F-48CF-94DA-26B4CDEFC931}" srcOrd="0" destOrd="0" presId="urn:microsoft.com/office/officeart/2005/8/layout/orgChart1"/>
    <dgm:cxn modelId="{B98E6FF8-3D3F-47A5-ABEC-F7488536BFFC}" type="presParOf" srcId="{9898D1B1-8F63-4C27-8F00-FD885AAB3583}" destId="{7AECCC02-1A60-45B7-83A5-641950418311}" srcOrd="1" destOrd="0" presId="urn:microsoft.com/office/officeart/2005/8/layout/orgChart1"/>
    <dgm:cxn modelId="{AE8F3CF3-7B13-48BD-BA1B-F126AE06F6B8}" type="presParOf" srcId="{7AECCC02-1A60-45B7-83A5-641950418311}" destId="{993BA62C-CC8E-4AB3-9F0A-598DD17C6F02}" srcOrd="0" destOrd="0" presId="urn:microsoft.com/office/officeart/2005/8/layout/orgChart1"/>
    <dgm:cxn modelId="{0843C282-F92C-421A-880F-0EB157B88001}" type="presParOf" srcId="{993BA62C-CC8E-4AB3-9F0A-598DD17C6F02}" destId="{106F6480-979D-4B51-8892-83E407F131BC}" srcOrd="0" destOrd="0" presId="urn:microsoft.com/office/officeart/2005/8/layout/orgChart1"/>
    <dgm:cxn modelId="{FA8EF361-2E32-4B37-B423-AC44476203D6}" type="presParOf" srcId="{993BA62C-CC8E-4AB3-9F0A-598DD17C6F02}" destId="{8496F258-7FC0-4995-9584-C0C969C7AF35}" srcOrd="1" destOrd="0" presId="urn:microsoft.com/office/officeart/2005/8/layout/orgChart1"/>
    <dgm:cxn modelId="{DEFB9C53-BA93-49EC-9432-68F910E9C3A4}" type="presParOf" srcId="{7AECCC02-1A60-45B7-83A5-641950418311}" destId="{58AE85FF-2E3B-4E3C-9998-87117F4FBECD}" srcOrd="1" destOrd="0" presId="urn:microsoft.com/office/officeart/2005/8/layout/orgChart1"/>
    <dgm:cxn modelId="{C509824D-BB9E-4B9A-8B6C-7DA614C4B6F7}" type="presParOf" srcId="{58AE85FF-2E3B-4E3C-9998-87117F4FBECD}" destId="{5E9537FC-5A50-4ABF-B8E1-A06481C60D2D}" srcOrd="0" destOrd="0" presId="urn:microsoft.com/office/officeart/2005/8/layout/orgChart1"/>
    <dgm:cxn modelId="{D763D713-B6B4-4375-9FF1-863028F301EB}" type="presParOf" srcId="{58AE85FF-2E3B-4E3C-9998-87117F4FBECD}" destId="{88B2294C-C4BF-410C-AB9A-DB860FD48686}" srcOrd="1" destOrd="0" presId="urn:microsoft.com/office/officeart/2005/8/layout/orgChart1"/>
    <dgm:cxn modelId="{CFC17DD0-FEC8-4B12-974A-D11DCB40BA73}" type="presParOf" srcId="{88B2294C-C4BF-410C-AB9A-DB860FD48686}" destId="{A6E377C4-6E9E-46B5-A024-1FF8F38A7933}" srcOrd="0" destOrd="0" presId="urn:microsoft.com/office/officeart/2005/8/layout/orgChart1"/>
    <dgm:cxn modelId="{C1D9C897-4A22-4AF8-ABBC-EE1EE738316B}" type="presParOf" srcId="{A6E377C4-6E9E-46B5-A024-1FF8F38A7933}" destId="{04CFE731-B7C5-4A72-B3BE-14A6CFD157AA}" srcOrd="0" destOrd="0" presId="urn:microsoft.com/office/officeart/2005/8/layout/orgChart1"/>
    <dgm:cxn modelId="{ACF6CFB3-BC71-4BF7-A8A6-963CFBB39756}" type="presParOf" srcId="{A6E377C4-6E9E-46B5-A024-1FF8F38A7933}" destId="{833DA6E5-81FE-4B56-A78D-D06BF07BD748}" srcOrd="1" destOrd="0" presId="urn:microsoft.com/office/officeart/2005/8/layout/orgChart1"/>
    <dgm:cxn modelId="{AD16A7E3-1327-406E-BC57-EB83C8E2CD31}" type="presParOf" srcId="{88B2294C-C4BF-410C-AB9A-DB860FD48686}" destId="{C41AC13A-B22E-482B-BC33-2136AC0BB99B}" srcOrd="1" destOrd="0" presId="urn:microsoft.com/office/officeart/2005/8/layout/orgChart1"/>
    <dgm:cxn modelId="{B77F6638-493A-4020-8FAC-053747B1E889}" type="presParOf" srcId="{88B2294C-C4BF-410C-AB9A-DB860FD48686}" destId="{40EFB4F5-40D2-4BDD-A182-842792E883CB}" srcOrd="2" destOrd="0" presId="urn:microsoft.com/office/officeart/2005/8/layout/orgChart1"/>
    <dgm:cxn modelId="{1F527AE2-2D05-4CEB-871C-35E04B88833B}" type="presParOf" srcId="{58AE85FF-2E3B-4E3C-9998-87117F4FBECD}" destId="{C98747E2-E7E3-48AA-8A13-AA6AA6F5273C}" srcOrd="2" destOrd="0" presId="urn:microsoft.com/office/officeart/2005/8/layout/orgChart1"/>
    <dgm:cxn modelId="{1CBFBD61-6EFA-42D4-A61F-F922378C1432}" type="presParOf" srcId="{58AE85FF-2E3B-4E3C-9998-87117F4FBECD}" destId="{98A71E21-75CE-4D26-AE2A-AB175DF6CE35}" srcOrd="3" destOrd="0" presId="urn:microsoft.com/office/officeart/2005/8/layout/orgChart1"/>
    <dgm:cxn modelId="{13590BF7-DD9F-42D4-AC66-594B802EA675}" type="presParOf" srcId="{98A71E21-75CE-4D26-AE2A-AB175DF6CE35}" destId="{5E436CCA-C9C8-430A-9A9B-CE3835B6AE50}" srcOrd="0" destOrd="0" presId="urn:microsoft.com/office/officeart/2005/8/layout/orgChart1"/>
    <dgm:cxn modelId="{B73FE1A4-D337-4223-AD73-F350FF5E2F26}" type="presParOf" srcId="{5E436CCA-C9C8-430A-9A9B-CE3835B6AE50}" destId="{1F8F5980-EE43-4F4C-ABC2-C4866DA9758E}" srcOrd="0" destOrd="0" presId="urn:microsoft.com/office/officeart/2005/8/layout/orgChart1"/>
    <dgm:cxn modelId="{50ED461B-728B-4034-8E1C-87B177E7D012}" type="presParOf" srcId="{5E436CCA-C9C8-430A-9A9B-CE3835B6AE50}" destId="{CE0083EA-DC06-4FA7-8F67-9E0C7FA7007D}" srcOrd="1" destOrd="0" presId="urn:microsoft.com/office/officeart/2005/8/layout/orgChart1"/>
    <dgm:cxn modelId="{2627A339-DC97-47CE-9DBE-EE88033C6EE2}" type="presParOf" srcId="{98A71E21-75CE-4D26-AE2A-AB175DF6CE35}" destId="{592F17D0-6096-4731-9EBA-448AFCD6BEE0}" srcOrd="1" destOrd="0" presId="urn:microsoft.com/office/officeart/2005/8/layout/orgChart1"/>
    <dgm:cxn modelId="{456560AC-B269-4834-A487-2CE2AEE4ACA0}" type="presParOf" srcId="{98A71E21-75CE-4D26-AE2A-AB175DF6CE35}" destId="{49190E88-BD24-4D5F-AC7D-1EC45D17F3A0}" srcOrd="2" destOrd="0" presId="urn:microsoft.com/office/officeart/2005/8/layout/orgChart1"/>
    <dgm:cxn modelId="{3478956A-F9B7-4A54-99AB-3FFE915068DB}" type="presParOf" srcId="{58AE85FF-2E3B-4E3C-9998-87117F4FBECD}" destId="{E81439FC-3522-4704-B733-174F8044B497}" srcOrd="4" destOrd="0" presId="urn:microsoft.com/office/officeart/2005/8/layout/orgChart1"/>
    <dgm:cxn modelId="{416C476A-D0A5-4F21-9CC6-5166621A1860}" type="presParOf" srcId="{58AE85FF-2E3B-4E3C-9998-87117F4FBECD}" destId="{C00890D4-6B23-4317-BEDE-1CC46DE505BF}" srcOrd="5" destOrd="0" presId="urn:microsoft.com/office/officeart/2005/8/layout/orgChart1"/>
    <dgm:cxn modelId="{2BC80A48-4BD6-4048-A86B-1EAF3EA9C110}" type="presParOf" srcId="{C00890D4-6B23-4317-BEDE-1CC46DE505BF}" destId="{0688CD87-CF8D-438B-9D69-1FAECB357E45}" srcOrd="0" destOrd="0" presId="urn:microsoft.com/office/officeart/2005/8/layout/orgChart1"/>
    <dgm:cxn modelId="{45CA56CF-B063-4C12-BE8C-948F2F832945}" type="presParOf" srcId="{0688CD87-CF8D-438B-9D69-1FAECB357E45}" destId="{84F0280B-7B07-42DF-BA91-E92C1333E99A}" srcOrd="0" destOrd="0" presId="urn:microsoft.com/office/officeart/2005/8/layout/orgChart1"/>
    <dgm:cxn modelId="{6D6A729D-CCAD-4EE5-B58F-49FBFB282CFB}" type="presParOf" srcId="{0688CD87-CF8D-438B-9D69-1FAECB357E45}" destId="{AE2FC2F9-A8C0-4184-B425-2F52A4DE065C}" srcOrd="1" destOrd="0" presId="urn:microsoft.com/office/officeart/2005/8/layout/orgChart1"/>
    <dgm:cxn modelId="{3BD17A8E-3D70-4E94-A499-D5B226C107BC}" type="presParOf" srcId="{C00890D4-6B23-4317-BEDE-1CC46DE505BF}" destId="{E65A1A69-7D48-459F-8E2E-39F7A767CA80}" srcOrd="1" destOrd="0" presId="urn:microsoft.com/office/officeart/2005/8/layout/orgChart1"/>
    <dgm:cxn modelId="{0CB76BC6-045D-4497-BB14-42C29D7E7952}" type="presParOf" srcId="{C00890D4-6B23-4317-BEDE-1CC46DE505BF}" destId="{F6661C26-A968-41D3-86ED-362C787DEAA8}" srcOrd="2" destOrd="0" presId="urn:microsoft.com/office/officeart/2005/8/layout/orgChart1"/>
    <dgm:cxn modelId="{223D1A22-DD13-4C33-8B02-E91EE39EE8DF}" type="presParOf" srcId="{58AE85FF-2E3B-4E3C-9998-87117F4FBECD}" destId="{A978BED5-272F-40F0-8F06-C57B0A5ECAF9}" srcOrd="6" destOrd="0" presId="urn:microsoft.com/office/officeart/2005/8/layout/orgChart1"/>
    <dgm:cxn modelId="{E65B4BBF-EF9B-450D-83F2-AF6B181B8AC9}" type="presParOf" srcId="{58AE85FF-2E3B-4E3C-9998-87117F4FBECD}" destId="{7008BA45-5F79-47D9-AC72-42A57E960C75}" srcOrd="7" destOrd="0" presId="urn:microsoft.com/office/officeart/2005/8/layout/orgChart1"/>
    <dgm:cxn modelId="{6FE15B65-0018-47B3-8915-C0C9D22FD253}" type="presParOf" srcId="{7008BA45-5F79-47D9-AC72-42A57E960C75}" destId="{7350E2BD-2A8E-4A70-BC19-D33BFB315A3A}" srcOrd="0" destOrd="0" presId="urn:microsoft.com/office/officeart/2005/8/layout/orgChart1"/>
    <dgm:cxn modelId="{0374A688-2B12-437A-837A-F36368E84B8D}" type="presParOf" srcId="{7350E2BD-2A8E-4A70-BC19-D33BFB315A3A}" destId="{74493694-527B-4A17-8E86-AD4EABA404DD}" srcOrd="0" destOrd="0" presId="urn:microsoft.com/office/officeart/2005/8/layout/orgChart1"/>
    <dgm:cxn modelId="{686673DE-40FC-4FFF-ABFE-8953E239E45A}" type="presParOf" srcId="{7350E2BD-2A8E-4A70-BC19-D33BFB315A3A}" destId="{974236FE-4E76-4893-959E-05FB06EFC281}" srcOrd="1" destOrd="0" presId="urn:microsoft.com/office/officeart/2005/8/layout/orgChart1"/>
    <dgm:cxn modelId="{B5132BB0-8112-4EF6-8AD9-C7D8D24F9EC6}" type="presParOf" srcId="{7008BA45-5F79-47D9-AC72-42A57E960C75}" destId="{F6BC6152-12D0-460E-A78D-1882412B0B33}" srcOrd="1" destOrd="0" presId="urn:microsoft.com/office/officeart/2005/8/layout/orgChart1"/>
    <dgm:cxn modelId="{92738211-2B26-4991-AFA2-E633F175646E}" type="presParOf" srcId="{7008BA45-5F79-47D9-AC72-42A57E960C75}" destId="{37D09CFE-1501-48ED-BD05-7FC17C3C9053}" srcOrd="2" destOrd="0" presId="urn:microsoft.com/office/officeart/2005/8/layout/orgChart1"/>
    <dgm:cxn modelId="{C7A26BAE-BC10-4AFF-BF3C-7C71507B7DFB}" type="presParOf" srcId="{7AECCC02-1A60-45B7-83A5-641950418311}" destId="{FC8D17FD-7B7F-45AA-A6AE-372EA57DA48B}" srcOrd="2" destOrd="0" presId="urn:microsoft.com/office/officeart/2005/8/layout/orgChart1"/>
    <dgm:cxn modelId="{FB8F383F-FDDD-4AC8-97FA-832231090C42}" type="presParOf" srcId="{6347CE98-AD47-496B-A6A9-635E45ADDD3B}" destId="{5360BE86-AA9E-485A-ACD7-48F3EACF71FB}" srcOrd="2" destOrd="0" presId="urn:microsoft.com/office/officeart/2005/8/layout/orgChart1"/>
    <dgm:cxn modelId="{F87D6DEF-68DE-44D7-8B83-1629FDFC857B}" type="presParOf" srcId="{FB025B6F-4E4C-4668-AC4B-8F0FCB3A7900}" destId="{6AF2C3E0-F2B7-45E5-97EB-51EC3548995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BF3FB5-2F55-4F61-8F8D-C53B056DD86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FAC89D9E-5160-4020-B6BF-115B7FD9E291}">
      <dgm:prSet phldrT="[Text]"/>
      <dgm:spPr>
        <a:solidFill>
          <a:srgbClr val="FFFF00"/>
        </a:solidFill>
        <a:ln>
          <a:solidFill>
            <a:srgbClr val="FF0000"/>
          </a:solidFill>
        </a:ln>
      </dgm:spPr>
      <dgm:t>
        <a:bodyPr/>
        <a:lstStyle/>
        <a:p>
          <a:r>
            <a:rPr lang="en-US" b="1" dirty="0">
              <a:solidFill>
                <a:schemeClr val="tx1"/>
              </a:solidFill>
            </a:rPr>
            <a:t>Abraham</a:t>
          </a:r>
        </a:p>
      </dgm:t>
    </dgm:pt>
    <dgm:pt modelId="{417D6EED-7168-4999-8CB9-D6152BDF656F}" type="parTrans" cxnId="{F6AF3DFE-E79C-49D5-A027-6F011A02D11C}">
      <dgm:prSet/>
      <dgm:spPr/>
      <dgm:t>
        <a:bodyPr/>
        <a:lstStyle/>
        <a:p>
          <a:endParaRPr lang="en-US"/>
        </a:p>
      </dgm:t>
    </dgm:pt>
    <dgm:pt modelId="{A4D5CAE0-DAB2-40E7-AFF0-D8238C2BF469}" type="sibTrans" cxnId="{F6AF3DFE-E79C-49D5-A027-6F011A02D11C}">
      <dgm:prSet/>
      <dgm:spPr/>
      <dgm:t>
        <a:bodyPr/>
        <a:lstStyle/>
        <a:p>
          <a:endParaRPr lang="en-US"/>
        </a:p>
      </dgm:t>
    </dgm:pt>
    <dgm:pt modelId="{921B16A9-22D5-42CF-9A3F-80448E938854}">
      <dgm:prSet phldrT="[Text]" custT="1"/>
      <dgm:spPr>
        <a:solidFill>
          <a:srgbClr val="FFFF00"/>
        </a:solidFill>
        <a:ln w="25400" cap="flat" cmpd="sng" algn="ctr">
          <a:solidFill>
            <a:srgbClr val="FF0000"/>
          </a:solidFill>
          <a:prstDash val="solid"/>
        </a:ln>
        <a:effectLst/>
      </dgm:spPr>
      <dgm:t>
        <a:bodyPr spcFirstLastPara="0" vert="horz" wrap="square" lIns="23495" tIns="23495" rIns="23495" bIns="23495" numCol="1" spcCol="1270" anchor="ctr" anchorCtr="0"/>
        <a:lstStyle/>
        <a:p>
          <a:pPr marL="0" lvl="0" indent="0" algn="ctr" defTabSz="1644650">
            <a:lnSpc>
              <a:spcPct val="90000"/>
            </a:lnSpc>
            <a:spcBef>
              <a:spcPct val="0"/>
            </a:spcBef>
            <a:spcAft>
              <a:spcPct val="35000"/>
            </a:spcAft>
            <a:buNone/>
          </a:pPr>
          <a:r>
            <a:rPr lang="en-US" sz="1300" b="1" kern="1200" dirty="0">
              <a:solidFill>
                <a:srgbClr val="000000"/>
              </a:solidFill>
              <a:latin typeface="Arial"/>
              <a:ea typeface="+mn-ea"/>
              <a:cs typeface="+mn-cs"/>
            </a:rPr>
            <a:t>Isaac</a:t>
          </a:r>
        </a:p>
      </dgm:t>
    </dgm:pt>
    <dgm:pt modelId="{1F5BCBAF-339A-47ED-891F-B4E4DC4E0A17}" type="parTrans" cxnId="{E9242D62-44DC-4EF0-B8B3-0D9C728D9A50}">
      <dgm:prSet/>
      <dgm:spPr/>
      <dgm:t>
        <a:bodyPr/>
        <a:lstStyle/>
        <a:p>
          <a:endParaRPr lang="en-US"/>
        </a:p>
      </dgm:t>
    </dgm:pt>
    <dgm:pt modelId="{20B54B07-37FE-42B2-82B8-775E19ED5362}" type="sibTrans" cxnId="{E9242D62-44DC-4EF0-B8B3-0D9C728D9A50}">
      <dgm:prSet/>
      <dgm:spPr/>
      <dgm:t>
        <a:bodyPr/>
        <a:lstStyle/>
        <a:p>
          <a:endParaRPr lang="en-US"/>
        </a:p>
      </dgm:t>
    </dgm:pt>
    <dgm:pt modelId="{310BCDC3-2E8E-41EA-B5C2-522D4D1FCEBF}">
      <dgm:prSet custT="1"/>
      <dgm:spPr>
        <a:solidFill>
          <a:srgbClr val="FFFF00"/>
        </a:solidFill>
        <a:ln w="25400" cap="flat" cmpd="sng" algn="ctr">
          <a:solidFill>
            <a:srgbClr val="FF0000"/>
          </a:solidFill>
          <a:prstDash val="solid"/>
        </a:ln>
        <a:effectLst/>
      </dgm:spPr>
      <dgm:t>
        <a:bodyPr spcFirstLastPara="0" vert="horz" wrap="square" lIns="8255" tIns="8255" rIns="8255" bIns="8255" numCol="1" spcCol="1270" anchor="ctr" anchorCtr="0"/>
        <a:lstStyle/>
        <a:p>
          <a:pPr marL="0" lvl="0" indent="0" algn="ctr" defTabSz="1644650">
            <a:lnSpc>
              <a:spcPct val="90000"/>
            </a:lnSpc>
            <a:spcBef>
              <a:spcPct val="0"/>
            </a:spcBef>
            <a:spcAft>
              <a:spcPct val="35000"/>
            </a:spcAft>
            <a:buNone/>
          </a:pPr>
          <a:r>
            <a:rPr lang="en-US" sz="1300" b="1" kern="1200" dirty="0">
              <a:solidFill>
                <a:srgbClr val="000000"/>
              </a:solidFill>
              <a:latin typeface="Arial"/>
              <a:ea typeface="+mn-ea"/>
              <a:cs typeface="+mn-cs"/>
            </a:rPr>
            <a:t>Jacob</a:t>
          </a:r>
        </a:p>
      </dgm:t>
    </dgm:pt>
    <dgm:pt modelId="{7B2305F9-E009-48F7-BD2C-9E5234532EBA}" type="parTrans" cxnId="{F541592B-1E2D-4C02-8C0E-DD1A62FDF646}">
      <dgm:prSet/>
      <dgm:spPr/>
      <dgm:t>
        <a:bodyPr/>
        <a:lstStyle/>
        <a:p>
          <a:endParaRPr lang="en-US"/>
        </a:p>
      </dgm:t>
    </dgm:pt>
    <dgm:pt modelId="{6D76043C-8845-4E61-A638-F38030D056D3}" type="sibTrans" cxnId="{F541592B-1E2D-4C02-8C0E-DD1A62FDF646}">
      <dgm:prSet/>
      <dgm:spPr/>
      <dgm:t>
        <a:bodyPr/>
        <a:lstStyle/>
        <a:p>
          <a:endParaRPr lang="en-US"/>
        </a:p>
      </dgm:t>
    </dgm:pt>
    <dgm:pt modelId="{8BA708F8-B242-4E0B-B922-6E9F0AEA243A}">
      <dgm:prSet custT="1"/>
      <dgm:spPr>
        <a:solidFill>
          <a:srgbClr val="FFFF00"/>
        </a:solidFill>
        <a:ln w="25400" cap="flat" cmpd="sng" algn="ctr">
          <a:solidFill>
            <a:srgbClr val="FF0000"/>
          </a:solidFill>
          <a:prstDash val="solid"/>
        </a:ln>
        <a:effectLst/>
      </dgm:spPr>
      <dgm:t>
        <a:bodyPr spcFirstLastPara="0" vert="horz" wrap="square" lIns="8255" tIns="8255" rIns="8255" bIns="8255" numCol="1" spcCol="1270" anchor="ctr" anchorCtr="0"/>
        <a:lstStyle/>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Joseph</a:t>
          </a:r>
        </a:p>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Benjamin</a:t>
          </a:r>
        </a:p>
      </dgm:t>
    </dgm:pt>
    <dgm:pt modelId="{A329099D-C576-4962-B446-B6FEAC0BCB49}" type="parTrans" cxnId="{2C1AFF36-D57B-4E49-8FFF-D634728FFF1C}">
      <dgm:prSet/>
      <dgm:spPr/>
      <dgm:t>
        <a:bodyPr/>
        <a:lstStyle/>
        <a:p>
          <a:endParaRPr lang="en-US"/>
        </a:p>
      </dgm:t>
    </dgm:pt>
    <dgm:pt modelId="{051B8BB4-C2E0-4381-8343-7C74106F7A5E}" type="sibTrans" cxnId="{2C1AFF36-D57B-4E49-8FFF-D634728FFF1C}">
      <dgm:prSet/>
      <dgm:spPr/>
      <dgm:t>
        <a:bodyPr/>
        <a:lstStyle/>
        <a:p>
          <a:endParaRPr lang="en-US"/>
        </a:p>
      </dgm:t>
    </dgm:pt>
    <dgm:pt modelId="{7EF6305B-6D61-48D0-9B0D-A3E2996FED5B}">
      <dgm:prSet custT="1"/>
      <dgm:spPr>
        <a:solidFill>
          <a:srgbClr val="FFFF00"/>
        </a:solidFill>
        <a:ln w="25400" cap="flat" cmpd="sng" algn="ctr">
          <a:solidFill>
            <a:srgbClr val="FF0000"/>
          </a:solidFill>
          <a:prstDash val="solid"/>
        </a:ln>
        <a:effectLst/>
      </dgm:spPr>
      <dgm:t>
        <a:bodyPr spcFirstLastPara="0" vert="horz" wrap="square" lIns="8255" tIns="8255" rIns="8255" bIns="8255" numCol="1" spcCol="1270" anchor="ctr" anchorCtr="0"/>
        <a:lstStyle/>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Dan</a:t>
          </a:r>
        </a:p>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Naphtali</a:t>
          </a:r>
        </a:p>
      </dgm:t>
    </dgm:pt>
    <dgm:pt modelId="{D047F8A4-E09D-45E8-8176-76011E5753B3}" type="parTrans" cxnId="{07EB3D59-2674-4286-A40F-9EB35DDB3A5F}">
      <dgm:prSet/>
      <dgm:spPr/>
      <dgm:t>
        <a:bodyPr/>
        <a:lstStyle/>
        <a:p>
          <a:endParaRPr lang="en-US"/>
        </a:p>
      </dgm:t>
    </dgm:pt>
    <dgm:pt modelId="{0AE38E9B-471F-42F3-86B8-6E82A87D9CF6}" type="sibTrans" cxnId="{07EB3D59-2674-4286-A40F-9EB35DDB3A5F}">
      <dgm:prSet/>
      <dgm:spPr/>
      <dgm:t>
        <a:bodyPr/>
        <a:lstStyle/>
        <a:p>
          <a:endParaRPr lang="en-US"/>
        </a:p>
      </dgm:t>
    </dgm:pt>
    <dgm:pt modelId="{895234E5-17F8-4485-851F-41B6F7188CE6}">
      <dgm:prSet custT="1"/>
      <dgm:spPr>
        <a:solidFill>
          <a:srgbClr val="FFFF00"/>
        </a:solidFill>
        <a:ln w="25400" cap="flat" cmpd="sng" algn="ctr">
          <a:solidFill>
            <a:srgbClr val="FF0000"/>
          </a:solidFill>
          <a:prstDash val="solid"/>
        </a:ln>
        <a:effectLst/>
      </dgm:spPr>
      <dgm:t>
        <a:bodyPr spcFirstLastPara="0" vert="horz" wrap="square" lIns="8255" tIns="8255" rIns="8255" bIns="8255" numCol="1" spcCol="1270" anchor="ctr" anchorCtr="0"/>
        <a:lstStyle/>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Gad</a:t>
          </a:r>
        </a:p>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Asher</a:t>
          </a:r>
        </a:p>
      </dgm:t>
    </dgm:pt>
    <dgm:pt modelId="{B11101FD-BBBE-4DD6-8495-D03D18E51FC5}" type="parTrans" cxnId="{28CF7D81-F4FE-4140-A73D-CAC8B7ABE16C}">
      <dgm:prSet/>
      <dgm:spPr/>
      <dgm:t>
        <a:bodyPr/>
        <a:lstStyle/>
        <a:p>
          <a:endParaRPr lang="en-US"/>
        </a:p>
      </dgm:t>
    </dgm:pt>
    <dgm:pt modelId="{E7453EBC-C918-42A7-9089-1C85987803FD}" type="sibTrans" cxnId="{28CF7D81-F4FE-4140-A73D-CAC8B7ABE16C}">
      <dgm:prSet/>
      <dgm:spPr/>
      <dgm:t>
        <a:bodyPr/>
        <a:lstStyle/>
        <a:p>
          <a:endParaRPr lang="en-US"/>
        </a:p>
      </dgm:t>
    </dgm:pt>
    <dgm:pt modelId="{8D11A28F-40B6-4388-A0EA-6E72BA8F78E3}">
      <dgm:prSet/>
      <dgm:spPr>
        <a:solidFill>
          <a:srgbClr val="FFFF00"/>
        </a:solidFill>
        <a:ln w="25400" cap="flat" cmpd="sng" algn="ctr">
          <a:solidFill>
            <a:srgbClr val="FF0000"/>
          </a:solidFill>
          <a:prstDash val="solid"/>
        </a:ln>
        <a:effectLst/>
      </dgm:spPr>
      <dgm:t>
        <a:bodyPr spcFirstLastPara="0" vert="horz" wrap="square" lIns="23495" tIns="23495" rIns="23495" bIns="23495" numCol="1" spcCol="1270" anchor="ctr" anchorCtr="0"/>
        <a:lstStyle/>
        <a:p>
          <a:r>
            <a:rPr lang="en-US" dirty="0">
              <a:solidFill>
                <a:schemeClr val="tx1"/>
              </a:solidFill>
            </a:rPr>
            <a:t>Reuben</a:t>
          </a:r>
        </a:p>
        <a:p>
          <a:r>
            <a:rPr lang="en-US" dirty="0">
              <a:solidFill>
                <a:schemeClr val="tx1"/>
              </a:solidFill>
            </a:rPr>
            <a:t>Simeon</a:t>
          </a:r>
        </a:p>
        <a:p>
          <a:r>
            <a:rPr lang="en-US" dirty="0">
              <a:solidFill>
                <a:schemeClr val="tx1"/>
              </a:solidFill>
            </a:rPr>
            <a:t>Levi</a:t>
          </a:r>
        </a:p>
        <a:p>
          <a:r>
            <a:rPr lang="en-US" dirty="0">
              <a:solidFill>
                <a:schemeClr val="tx1"/>
              </a:solidFill>
            </a:rPr>
            <a:t>Judah</a:t>
          </a:r>
        </a:p>
        <a:p>
          <a:r>
            <a:rPr lang="en-US" dirty="0">
              <a:solidFill>
                <a:schemeClr val="tx1"/>
              </a:solidFill>
            </a:rPr>
            <a:t>Issachar</a:t>
          </a:r>
        </a:p>
        <a:p>
          <a:r>
            <a:rPr lang="en-US" dirty="0">
              <a:solidFill>
                <a:schemeClr val="tx1"/>
              </a:solidFill>
            </a:rPr>
            <a:t>Zebulun</a:t>
          </a:r>
        </a:p>
        <a:p>
          <a:r>
            <a:rPr lang="en-US" dirty="0">
              <a:solidFill>
                <a:schemeClr val="tx1"/>
              </a:solidFill>
            </a:rPr>
            <a:t>Dinah(daughter)</a:t>
          </a:r>
        </a:p>
      </dgm:t>
    </dgm:pt>
    <dgm:pt modelId="{888EFA52-25DE-493C-B152-C7AA20AFB36E}" type="parTrans" cxnId="{4A330B4D-132B-4A45-8259-2434172B446A}">
      <dgm:prSet/>
      <dgm:spPr/>
      <dgm:t>
        <a:bodyPr/>
        <a:lstStyle/>
        <a:p>
          <a:endParaRPr lang="en-US"/>
        </a:p>
      </dgm:t>
    </dgm:pt>
    <dgm:pt modelId="{46C5CF7C-94D3-48B7-99E6-28E3DC9976E2}" type="sibTrans" cxnId="{4A330B4D-132B-4A45-8259-2434172B446A}">
      <dgm:prSet/>
      <dgm:spPr/>
      <dgm:t>
        <a:bodyPr/>
        <a:lstStyle/>
        <a:p>
          <a:endParaRPr lang="en-US"/>
        </a:p>
      </dgm:t>
    </dgm:pt>
    <dgm:pt modelId="{A37958A0-30A4-4A37-A983-8EF7AE3EB582}" type="pres">
      <dgm:prSet presAssocID="{F0BF3FB5-2F55-4F61-8F8D-C53B056DD86A}" presName="hierChild1" presStyleCnt="0">
        <dgm:presLayoutVars>
          <dgm:orgChart val="1"/>
          <dgm:chPref val="1"/>
          <dgm:dir val="rev"/>
          <dgm:animOne val="branch"/>
          <dgm:animLvl val="lvl"/>
          <dgm:resizeHandles/>
        </dgm:presLayoutVars>
      </dgm:prSet>
      <dgm:spPr/>
    </dgm:pt>
    <dgm:pt modelId="{FB025B6F-4E4C-4668-AC4B-8F0FCB3A7900}" type="pres">
      <dgm:prSet presAssocID="{FAC89D9E-5160-4020-B6BF-115B7FD9E291}" presName="hierRoot1" presStyleCnt="0">
        <dgm:presLayoutVars>
          <dgm:hierBranch val="init"/>
        </dgm:presLayoutVars>
      </dgm:prSet>
      <dgm:spPr/>
    </dgm:pt>
    <dgm:pt modelId="{99AC408D-DDF3-46E4-834A-7EA930E3588F}" type="pres">
      <dgm:prSet presAssocID="{FAC89D9E-5160-4020-B6BF-115B7FD9E291}" presName="rootComposite1" presStyleCnt="0"/>
      <dgm:spPr/>
    </dgm:pt>
    <dgm:pt modelId="{201FC932-4379-48AD-8322-D144119475EC}" type="pres">
      <dgm:prSet presAssocID="{FAC89D9E-5160-4020-B6BF-115B7FD9E291}" presName="rootText1" presStyleLbl="node0" presStyleIdx="0" presStyleCnt="1">
        <dgm:presLayoutVars>
          <dgm:chPref val="3"/>
        </dgm:presLayoutVars>
      </dgm:prSet>
      <dgm:spPr/>
    </dgm:pt>
    <dgm:pt modelId="{E2615DA2-3906-4795-ABB9-85F2E364B724}" type="pres">
      <dgm:prSet presAssocID="{FAC89D9E-5160-4020-B6BF-115B7FD9E291}" presName="rootConnector1" presStyleLbl="node1" presStyleIdx="0" presStyleCnt="0"/>
      <dgm:spPr/>
    </dgm:pt>
    <dgm:pt modelId="{6615819E-DD78-459E-B9B9-CB86AC3C5A30}" type="pres">
      <dgm:prSet presAssocID="{FAC89D9E-5160-4020-B6BF-115B7FD9E291}" presName="hierChild2" presStyleCnt="0"/>
      <dgm:spPr/>
    </dgm:pt>
    <dgm:pt modelId="{A9C66471-A95C-4693-9286-8BC589FEE3A3}" type="pres">
      <dgm:prSet presAssocID="{1F5BCBAF-339A-47ED-891F-B4E4DC4E0A17}" presName="Name37" presStyleLbl="parChTrans1D2" presStyleIdx="0" presStyleCnt="1"/>
      <dgm:spPr/>
    </dgm:pt>
    <dgm:pt modelId="{6347CE98-AD47-496B-A6A9-635E45ADDD3B}" type="pres">
      <dgm:prSet presAssocID="{921B16A9-22D5-42CF-9A3F-80448E938854}" presName="hierRoot2" presStyleCnt="0">
        <dgm:presLayoutVars>
          <dgm:hierBranch/>
        </dgm:presLayoutVars>
      </dgm:prSet>
      <dgm:spPr/>
    </dgm:pt>
    <dgm:pt modelId="{E43EDA50-32C3-4C0B-ABFD-9445CA3A88FA}" type="pres">
      <dgm:prSet presAssocID="{921B16A9-22D5-42CF-9A3F-80448E938854}" presName="rootComposite" presStyleCnt="0"/>
      <dgm:spPr/>
    </dgm:pt>
    <dgm:pt modelId="{031426B9-BE36-4A69-AA98-67E05D92D7E6}" type="pres">
      <dgm:prSet presAssocID="{921B16A9-22D5-42CF-9A3F-80448E938854}" presName="rootText" presStyleLbl="node2" presStyleIdx="0" presStyleCnt="1">
        <dgm:presLayoutVars>
          <dgm:chPref val="3"/>
        </dgm:presLayoutVars>
      </dgm:prSet>
      <dgm:spPr>
        <a:xfrm>
          <a:off x="1991320" y="1503660"/>
          <a:ext cx="2113359" cy="1056679"/>
        </a:xfrm>
        <a:prstGeom prst="rect">
          <a:avLst/>
        </a:prstGeom>
      </dgm:spPr>
    </dgm:pt>
    <dgm:pt modelId="{E1D6F7FA-E0A2-4366-BBC0-F3BF6A61DFF7}" type="pres">
      <dgm:prSet presAssocID="{921B16A9-22D5-42CF-9A3F-80448E938854}" presName="rootConnector" presStyleLbl="node2" presStyleIdx="0" presStyleCnt="1"/>
      <dgm:spPr/>
    </dgm:pt>
    <dgm:pt modelId="{9898D1B1-8F63-4C27-8F00-FD885AAB3583}" type="pres">
      <dgm:prSet presAssocID="{921B16A9-22D5-42CF-9A3F-80448E938854}" presName="hierChild4" presStyleCnt="0"/>
      <dgm:spPr/>
    </dgm:pt>
    <dgm:pt modelId="{0E5E4A0B-695F-48CF-94DA-26B4CDEFC931}" type="pres">
      <dgm:prSet presAssocID="{7B2305F9-E009-48F7-BD2C-9E5234532EBA}" presName="Name35" presStyleLbl="parChTrans1D3" presStyleIdx="0" presStyleCnt="1"/>
      <dgm:spPr/>
    </dgm:pt>
    <dgm:pt modelId="{7AECCC02-1A60-45B7-83A5-641950418311}" type="pres">
      <dgm:prSet presAssocID="{310BCDC3-2E8E-41EA-B5C2-522D4D1FCEBF}" presName="hierRoot2" presStyleCnt="0">
        <dgm:presLayoutVars>
          <dgm:hierBranch/>
        </dgm:presLayoutVars>
      </dgm:prSet>
      <dgm:spPr/>
    </dgm:pt>
    <dgm:pt modelId="{993BA62C-CC8E-4AB3-9F0A-598DD17C6F02}" type="pres">
      <dgm:prSet presAssocID="{310BCDC3-2E8E-41EA-B5C2-522D4D1FCEBF}" presName="rootComposite" presStyleCnt="0"/>
      <dgm:spPr/>
    </dgm:pt>
    <dgm:pt modelId="{106F6480-979D-4B51-8892-83E407F131BC}" type="pres">
      <dgm:prSet presAssocID="{310BCDC3-2E8E-41EA-B5C2-522D4D1FCEBF}" presName="rootText" presStyleLbl="node3" presStyleIdx="0" presStyleCnt="1">
        <dgm:presLayoutVars>
          <dgm:chPref val="3"/>
        </dgm:presLayoutVars>
      </dgm:prSet>
      <dgm:spPr>
        <a:xfrm>
          <a:off x="2390365" y="2020080"/>
          <a:ext cx="1315268" cy="657634"/>
        </a:xfrm>
        <a:prstGeom prst="rect">
          <a:avLst/>
        </a:prstGeom>
      </dgm:spPr>
    </dgm:pt>
    <dgm:pt modelId="{8496F258-7FC0-4995-9584-C0C969C7AF35}" type="pres">
      <dgm:prSet presAssocID="{310BCDC3-2E8E-41EA-B5C2-522D4D1FCEBF}" presName="rootConnector" presStyleLbl="node3" presStyleIdx="0" presStyleCnt="1"/>
      <dgm:spPr/>
    </dgm:pt>
    <dgm:pt modelId="{58AE85FF-2E3B-4E3C-9998-87117F4FBECD}" type="pres">
      <dgm:prSet presAssocID="{310BCDC3-2E8E-41EA-B5C2-522D4D1FCEBF}" presName="hierChild4" presStyleCnt="0"/>
      <dgm:spPr/>
    </dgm:pt>
    <dgm:pt modelId="{5E9537FC-5A50-4ABF-B8E1-A06481C60D2D}" type="pres">
      <dgm:prSet presAssocID="{A329099D-C576-4962-B446-B6FEAC0BCB49}" presName="Name35" presStyleLbl="parChTrans1D4" presStyleIdx="0" presStyleCnt="4"/>
      <dgm:spPr/>
    </dgm:pt>
    <dgm:pt modelId="{88B2294C-C4BF-410C-AB9A-DB860FD48686}" type="pres">
      <dgm:prSet presAssocID="{8BA708F8-B242-4E0B-B922-6E9F0AEA243A}" presName="hierRoot2" presStyleCnt="0">
        <dgm:presLayoutVars>
          <dgm:hierBranch val="init"/>
        </dgm:presLayoutVars>
      </dgm:prSet>
      <dgm:spPr/>
    </dgm:pt>
    <dgm:pt modelId="{A6E377C4-6E9E-46B5-A024-1FF8F38A7933}" type="pres">
      <dgm:prSet presAssocID="{8BA708F8-B242-4E0B-B922-6E9F0AEA243A}" presName="rootComposite" presStyleCnt="0"/>
      <dgm:spPr/>
    </dgm:pt>
    <dgm:pt modelId="{04CFE731-B7C5-4A72-B3BE-14A6CFD157AA}" type="pres">
      <dgm:prSet presAssocID="{8BA708F8-B242-4E0B-B922-6E9F0AEA243A}" presName="rootText" presStyleLbl="node4" presStyleIdx="0" presStyleCnt="4">
        <dgm:presLayoutVars>
          <dgm:chPref val="3"/>
        </dgm:presLayoutVars>
      </dgm:prSet>
      <dgm:spPr>
        <a:xfrm>
          <a:off x="4777578" y="2953921"/>
          <a:ext cx="1315268" cy="657634"/>
        </a:xfrm>
        <a:prstGeom prst="rect">
          <a:avLst/>
        </a:prstGeom>
      </dgm:spPr>
    </dgm:pt>
    <dgm:pt modelId="{833DA6E5-81FE-4B56-A78D-D06BF07BD748}" type="pres">
      <dgm:prSet presAssocID="{8BA708F8-B242-4E0B-B922-6E9F0AEA243A}" presName="rootConnector" presStyleLbl="node4" presStyleIdx="0" presStyleCnt="4"/>
      <dgm:spPr/>
    </dgm:pt>
    <dgm:pt modelId="{C41AC13A-B22E-482B-BC33-2136AC0BB99B}" type="pres">
      <dgm:prSet presAssocID="{8BA708F8-B242-4E0B-B922-6E9F0AEA243A}" presName="hierChild4" presStyleCnt="0"/>
      <dgm:spPr/>
    </dgm:pt>
    <dgm:pt modelId="{40EFB4F5-40D2-4BDD-A182-842792E883CB}" type="pres">
      <dgm:prSet presAssocID="{8BA708F8-B242-4E0B-B922-6E9F0AEA243A}" presName="hierChild5" presStyleCnt="0"/>
      <dgm:spPr/>
    </dgm:pt>
    <dgm:pt modelId="{C98747E2-E7E3-48AA-8A13-AA6AA6F5273C}" type="pres">
      <dgm:prSet presAssocID="{D047F8A4-E09D-45E8-8176-76011E5753B3}" presName="Name35" presStyleLbl="parChTrans1D4" presStyleIdx="1" presStyleCnt="4"/>
      <dgm:spPr/>
    </dgm:pt>
    <dgm:pt modelId="{98A71E21-75CE-4D26-AE2A-AB175DF6CE35}" type="pres">
      <dgm:prSet presAssocID="{7EF6305B-6D61-48D0-9B0D-A3E2996FED5B}" presName="hierRoot2" presStyleCnt="0">
        <dgm:presLayoutVars>
          <dgm:hierBranch val="init"/>
        </dgm:presLayoutVars>
      </dgm:prSet>
      <dgm:spPr/>
    </dgm:pt>
    <dgm:pt modelId="{5E436CCA-C9C8-430A-9A9B-CE3835B6AE50}" type="pres">
      <dgm:prSet presAssocID="{7EF6305B-6D61-48D0-9B0D-A3E2996FED5B}" presName="rootComposite" presStyleCnt="0"/>
      <dgm:spPr/>
    </dgm:pt>
    <dgm:pt modelId="{1F8F5980-EE43-4F4C-ABC2-C4866DA9758E}" type="pres">
      <dgm:prSet presAssocID="{7EF6305B-6D61-48D0-9B0D-A3E2996FED5B}" presName="rootText" presStyleLbl="node4" presStyleIdx="1" presStyleCnt="4">
        <dgm:presLayoutVars>
          <dgm:chPref val="3"/>
        </dgm:presLayoutVars>
      </dgm:prSet>
      <dgm:spPr>
        <a:xfrm>
          <a:off x="3186103" y="2953921"/>
          <a:ext cx="1315268" cy="657634"/>
        </a:xfrm>
        <a:prstGeom prst="rect">
          <a:avLst/>
        </a:prstGeom>
      </dgm:spPr>
    </dgm:pt>
    <dgm:pt modelId="{CE0083EA-DC06-4FA7-8F67-9E0C7FA7007D}" type="pres">
      <dgm:prSet presAssocID="{7EF6305B-6D61-48D0-9B0D-A3E2996FED5B}" presName="rootConnector" presStyleLbl="node4" presStyleIdx="1" presStyleCnt="4"/>
      <dgm:spPr/>
    </dgm:pt>
    <dgm:pt modelId="{592F17D0-6096-4731-9EBA-448AFCD6BEE0}" type="pres">
      <dgm:prSet presAssocID="{7EF6305B-6D61-48D0-9B0D-A3E2996FED5B}" presName="hierChild4" presStyleCnt="0"/>
      <dgm:spPr/>
    </dgm:pt>
    <dgm:pt modelId="{49190E88-BD24-4D5F-AC7D-1EC45D17F3A0}" type="pres">
      <dgm:prSet presAssocID="{7EF6305B-6D61-48D0-9B0D-A3E2996FED5B}" presName="hierChild5" presStyleCnt="0"/>
      <dgm:spPr/>
    </dgm:pt>
    <dgm:pt modelId="{E81439FC-3522-4704-B733-174F8044B497}" type="pres">
      <dgm:prSet presAssocID="{B11101FD-BBBE-4DD6-8495-D03D18E51FC5}" presName="Name35" presStyleLbl="parChTrans1D4" presStyleIdx="2" presStyleCnt="4"/>
      <dgm:spPr/>
    </dgm:pt>
    <dgm:pt modelId="{C00890D4-6B23-4317-BEDE-1CC46DE505BF}" type="pres">
      <dgm:prSet presAssocID="{895234E5-17F8-4485-851F-41B6F7188CE6}" presName="hierRoot2" presStyleCnt="0">
        <dgm:presLayoutVars>
          <dgm:hierBranch val="init"/>
        </dgm:presLayoutVars>
      </dgm:prSet>
      <dgm:spPr/>
    </dgm:pt>
    <dgm:pt modelId="{0688CD87-CF8D-438B-9D69-1FAECB357E45}" type="pres">
      <dgm:prSet presAssocID="{895234E5-17F8-4485-851F-41B6F7188CE6}" presName="rootComposite" presStyleCnt="0"/>
      <dgm:spPr/>
    </dgm:pt>
    <dgm:pt modelId="{84F0280B-7B07-42DF-BA91-E92C1333E99A}" type="pres">
      <dgm:prSet presAssocID="{895234E5-17F8-4485-851F-41B6F7188CE6}" presName="rootText" presStyleLbl="node4" presStyleIdx="2" presStyleCnt="4">
        <dgm:presLayoutVars>
          <dgm:chPref val="3"/>
        </dgm:presLayoutVars>
      </dgm:prSet>
      <dgm:spPr>
        <a:xfrm>
          <a:off x="1594628" y="2953921"/>
          <a:ext cx="1315268" cy="657634"/>
        </a:xfrm>
        <a:prstGeom prst="rect">
          <a:avLst/>
        </a:prstGeom>
      </dgm:spPr>
    </dgm:pt>
    <dgm:pt modelId="{AE2FC2F9-A8C0-4184-B425-2F52A4DE065C}" type="pres">
      <dgm:prSet presAssocID="{895234E5-17F8-4485-851F-41B6F7188CE6}" presName="rootConnector" presStyleLbl="node4" presStyleIdx="2" presStyleCnt="4"/>
      <dgm:spPr/>
    </dgm:pt>
    <dgm:pt modelId="{E65A1A69-7D48-459F-8E2E-39F7A767CA80}" type="pres">
      <dgm:prSet presAssocID="{895234E5-17F8-4485-851F-41B6F7188CE6}" presName="hierChild4" presStyleCnt="0"/>
      <dgm:spPr/>
    </dgm:pt>
    <dgm:pt modelId="{F6661C26-A968-41D3-86ED-362C787DEAA8}" type="pres">
      <dgm:prSet presAssocID="{895234E5-17F8-4485-851F-41B6F7188CE6}" presName="hierChild5" presStyleCnt="0"/>
      <dgm:spPr/>
    </dgm:pt>
    <dgm:pt modelId="{A978BED5-272F-40F0-8F06-C57B0A5ECAF9}" type="pres">
      <dgm:prSet presAssocID="{888EFA52-25DE-493C-B152-C7AA20AFB36E}" presName="Name35" presStyleLbl="parChTrans1D4" presStyleIdx="3" presStyleCnt="4"/>
      <dgm:spPr/>
    </dgm:pt>
    <dgm:pt modelId="{7008BA45-5F79-47D9-AC72-42A57E960C75}" type="pres">
      <dgm:prSet presAssocID="{8D11A28F-40B6-4388-A0EA-6E72BA8F78E3}" presName="hierRoot2" presStyleCnt="0">
        <dgm:presLayoutVars>
          <dgm:hierBranch val="init"/>
        </dgm:presLayoutVars>
      </dgm:prSet>
      <dgm:spPr/>
    </dgm:pt>
    <dgm:pt modelId="{7350E2BD-2A8E-4A70-BC19-D33BFB315A3A}" type="pres">
      <dgm:prSet presAssocID="{8D11A28F-40B6-4388-A0EA-6E72BA8F78E3}" presName="rootComposite" presStyleCnt="0"/>
      <dgm:spPr/>
    </dgm:pt>
    <dgm:pt modelId="{74493694-527B-4A17-8E86-AD4EABA404DD}" type="pres">
      <dgm:prSet presAssocID="{8D11A28F-40B6-4388-A0EA-6E72BA8F78E3}" presName="rootText" presStyleLbl="node4" presStyleIdx="3" presStyleCnt="4" custScaleY="288531">
        <dgm:presLayoutVars>
          <dgm:chPref val="3"/>
        </dgm:presLayoutVars>
      </dgm:prSet>
      <dgm:spPr>
        <a:xfrm>
          <a:off x="3153" y="2953921"/>
          <a:ext cx="1315268" cy="1897478"/>
        </a:xfrm>
        <a:prstGeom prst="rect">
          <a:avLst/>
        </a:prstGeom>
      </dgm:spPr>
    </dgm:pt>
    <dgm:pt modelId="{974236FE-4E76-4893-959E-05FB06EFC281}" type="pres">
      <dgm:prSet presAssocID="{8D11A28F-40B6-4388-A0EA-6E72BA8F78E3}" presName="rootConnector" presStyleLbl="node4" presStyleIdx="3" presStyleCnt="4"/>
      <dgm:spPr/>
    </dgm:pt>
    <dgm:pt modelId="{F6BC6152-12D0-460E-A78D-1882412B0B33}" type="pres">
      <dgm:prSet presAssocID="{8D11A28F-40B6-4388-A0EA-6E72BA8F78E3}" presName="hierChild4" presStyleCnt="0"/>
      <dgm:spPr/>
    </dgm:pt>
    <dgm:pt modelId="{37D09CFE-1501-48ED-BD05-7FC17C3C9053}" type="pres">
      <dgm:prSet presAssocID="{8D11A28F-40B6-4388-A0EA-6E72BA8F78E3}" presName="hierChild5" presStyleCnt="0"/>
      <dgm:spPr/>
    </dgm:pt>
    <dgm:pt modelId="{FC8D17FD-7B7F-45AA-A6AE-372EA57DA48B}" type="pres">
      <dgm:prSet presAssocID="{310BCDC3-2E8E-41EA-B5C2-522D4D1FCEBF}" presName="hierChild5" presStyleCnt="0"/>
      <dgm:spPr/>
    </dgm:pt>
    <dgm:pt modelId="{5360BE86-AA9E-485A-ACD7-48F3EACF71FB}" type="pres">
      <dgm:prSet presAssocID="{921B16A9-22D5-42CF-9A3F-80448E938854}" presName="hierChild5" presStyleCnt="0"/>
      <dgm:spPr/>
    </dgm:pt>
    <dgm:pt modelId="{6AF2C3E0-F2B7-45E5-97EB-51EC3548995F}" type="pres">
      <dgm:prSet presAssocID="{FAC89D9E-5160-4020-B6BF-115B7FD9E291}" presName="hierChild3" presStyleCnt="0"/>
      <dgm:spPr/>
    </dgm:pt>
  </dgm:ptLst>
  <dgm:cxnLst>
    <dgm:cxn modelId="{ED86BE13-139D-4C96-9B18-0995151DD390}" type="presOf" srcId="{8BA708F8-B242-4E0B-B922-6E9F0AEA243A}" destId="{833DA6E5-81FE-4B56-A78D-D06BF07BD748}" srcOrd="1" destOrd="0" presId="urn:microsoft.com/office/officeart/2005/8/layout/orgChart1"/>
    <dgm:cxn modelId="{465D2619-2C1B-4F5A-A6A7-61E724D688BC}" type="presOf" srcId="{8D11A28F-40B6-4388-A0EA-6E72BA8F78E3}" destId="{974236FE-4E76-4893-959E-05FB06EFC281}" srcOrd="1" destOrd="0" presId="urn:microsoft.com/office/officeart/2005/8/layout/orgChart1"/>
    <dgm:cxn modelId="{4BD1B11E-427F-4460-904E-D3A246D785CA}" type="presOf" srcId="{FAC89D9E-5160-4020-B6BF-115B7FD9E291}" destId="{E2615DA2-3906-4795-ABB9-85F2E364B724}" srcOrd="1" destOrd="0" presId="urn:microsoft.com/office/officeart/2005/8/layout/orgChart1"/>
    <dgm:cxn modelId="{F541592B-1E2D-4C02-8C0E-DD1A62FDF646}" srcId="{921B16A9-22D5-42CF-9A3F-80448E938854}" destId="{310BCDC3-2E8E-41EA-B5C2-522D4D1FCEBF}" srcOrd="0" destOrd="0" parTransId="{7B2305F9-E009-48F7-BD2C-9E5234532EBA}" sibTransId="{6D76043C-8845-4E61-A638-F38030D056D3}"/>
    <dgm:cxn modelId="{2C1AFF36-D57B-4E49-8FFF-D634728FFF1C}" srcId="{310BCDC3-2E8E-41EA-B5C2-522D4D1FCEBF}" destId="{8BA708F8-B242-4E0B-B922-6E9F0AEA243A}" srcOrd="0" destOrd="0" parTransId="{A329099D-C576-4962-B446-B6FEAC0BCB49}" sibTransId="{051B8BB4-C2E0-4381-8343-7C74106F7A5E}"/>
    <dgm:cxn modelId="{CFF02D5C-4413-466F-8566-164B57B4D65C}" type="presOf" srcId="{1F5BCBAF-339A-47ED-891F-B4E4DC4E0A17}" destId="{A9C66471-A95C-4693-9286-8BC589FEE3A3}" srcOrd="0" destOrd="0" presId="urn:microsoft.com/office/officeart/2005/8/layout/orgChart1"/>
    <dgm:cxn modelId="{E9242D62-44DC-4EF0-B8B3-0D9C728D9A50}" srcId="{FAC89D9E-5160-4020-B6BF-115B7FD9E291}" destId="{921B16A9-22D5-42CF-9A3F-80448E938854}" srcOrd="0" destOrd="0" parTransId="{1F5BCBAF-339A-47ED-891F-B4E4DC4E0A17}" sibTransId="{20B54B07-37FE-42B2-82B8-775E19ED5362}"/>
    <dgm:cxn modelId="{FF20456A-083F-4CE0-8F14-E5ADBD9EBAF7}" type="presOf" srcId="{895234E5-17F8-4485-851F-41B6F7188CE6}" destId="{AE2FC2F9-A8C0-4184-B425-2F52A4DE065C}" srcOrd="1" destOrd="0" presId="urn:microsoft.com/office/officeart/2005/8/layout/orgChart1"/>
    <dgm:cxn modelId="{4A330B4D-132B-4A45-8259-2434172B446A}" srcId="{310BCDC3-2E8E-41EA-B5C2-522D4D1FCEBF}" destId="{8D11A28F-40B6-4388-A0EA-6E72BA8F78E3}" srcOrd="3" destOrd="0" parTransId="{888EFA52-25DE-493C-B152-C7AA20AFB36E}" sibTransId="{46C5CF7C-94D3-48B7-99E6-28E3DC9976E2}"/>
    <dgm:cxn modelId="{CDE38D6E-6F5F-4F8B-A0DE-46F9135E06E3}" type="presOf" srcId="{7EF6305B-6D61-48D0-9B0D-A3E2996FED5B}" destId="{1F8F5980-EE43-4F4C-ABC2-C4866DA9758E}" srcOrd="0" destOrd="0" presId="urn:microsoft.com/office/officeart/2005/8/layout/orgChart1"/>
    <dgm:cxn modelId="{B3BB006F-8A5E-40CC-81A3-82C5790FCA41}" type="presOf" srcId="{310BCDC3-2E8E-41EA-B5C2-522D4D1FCEBF}" destId="{106F6480-979D-4B51-8892-83E407F131BC}" srcOrd="0" destOrd="0" presId="urn:microsoft.com/office/officeart/2005/8/layout/orgChart1"/>
    <dgm:cxn modelId="{B2895E72-04C9-47D3-AE76-C382C4D9117D}" type="presOf" srcId="{8BA708F8-B242-4E0B-B922-6E9F0AEA243A}" destId="{04CFE731-B7C5-4A72-B3BE-14A6CFD157AA}" srcOrd="0" destOrd="0" presId="urn:microsoft.com/office/officeart/2005/8/layout/orgChart1"/>
    <dgm:cxn modelId="{B4A21A76-D8A4-4453-A5F3-9FFC853B7CC2}" type="presOf" srcId="{FAC89D9E-5160-4020-B6BF-115B7FD9E291}" destId="{201FC932-4379-48AD-8322-D144119475EC}" srcOrd="0" destOrd="0" presId="urn:microsoft.com/office/officeart/2005/8/layout/orgChart1"/>
    <dgm:cxn modelId="{07EB3D59-2674-4286-A40F-9EB35DDB3A5F}" srcId="{310BCDC3-2E8E-41EA-B5C2-522D4D1FCEBF}" destId="{7EF6305B-6D61-48D0-9B0D-A3E2996FED5B}" srcOrd="1" destOrd="0" parTransId="{D047F8A4-E09D-45E8-8176-76011E5753B3}" sibTransId="{0AE38E9B-471F-42F3-86B8-6E82A87D9CF6}"/>
    <dgm:cxn modelId="{28CF7D81-F4FE-4140-A73D-CAC8B7ABE16C}" srcId="{310BCDC3-2E8E-41EA-B5C2-522D4D1FCEBF}" destId="{895234E5-17F8-4485-851F-41B6F7188CE6}" srcOrd="2" destOrd="0" parTransId="{B11101FD-BBBE-4DD6-8495-D03D18E51FC5}" sibTransId="{E7453EBC-C918-42A7-9089-1C85987803FD}"/>
    <dgm:cxn modelId="{568BC38F-DC2A-4DB6-B3AE-E462A7E4050B}" type="presOf" srcId="{B11101FD-BBBE-4DD6-8495-D03D18E51FC5}" destId="{E81439FC-3522-4704-B733-174F8044B497}" srcOrd="0" destOrd="0" presId="urn:microsoft.com/office/officeart/2005/8/layout/orgChart1"/>
    <dgm:cxn modelId="{6A5C6390-D828-4D64-88DF-54FB481AF8EA}" type="presOf" srcId="{A329099D-C576-4962-B446-B6FEAC0BCB49}" destId="{5E9537FC-5A50-4ABF-B8E1-A06481C60D2D}" srcOrd="0" destOrd="0" presId="urn:microsoft.com/office/officeart/2005/8/layout/orgChart1"/>
    <dgm:cxn modelId="{1896D599-ADEE-4F71-BDFA-57362397186A}" type="presOf" srcId="{888EFA52-25DE-493C-B152-C7AA20AFB36E}" destId="{A978BED5-272F-40F0-8F06-C57B0A5ECAF9}" srcOrd="0" destOrd="0" presId="urn:microsoft.com/office/officeart/2005/8/layout/orgChart1"/>
    <dgm:cxn modelId="{EA7FFB9A-FF95-4B2A-878C-30C814516BA8}" type="presOf" srcId="{895234E5-17F8-4485-851F-41B6F7188CE6}" destId="{84F0280B-7B07-42DF-BA91-E92C1333E99A}" srcOrd="0" destOrd="0" presId="urn:microsoft.com/office/officeart/2005/8/layout/orgChart1"/>
    <dgm:cxn modelId="{53FB849C-6531-4B91-A8FF-5A58DD8CE0CF}" type="presOf" srcId="{310BCDC3-2E8E-41EA-B5C2-522D4D1FCEBF}" destId="{8496F258-7FC0-4995-9584-C0C969C7AF35}" srcOrd="1" destOrd="0" presId="urn:microsoft.com/office/officeart/2005/8/layout/orgChart1"/>
    <dgm:cxn modelId="{DF3D2CA2-3F9B-4F39-94FB-49EA3454BBDE}" type="presOf" srcId="{D047F8A4-E09D-45E8-8176-76011E5753B3}" destId="{C98747E2-E7E3-48AA-8A13-AA6AA6F5273C}" srcOrd="0" destOrd="0" presId="urn:microsoft.com/office/officeart/2005/8/layout/orgChart1"/>
    <dgm:cxn modelId="{078E1DB6-0DBC-4A53-9427-B4F6E4C33F3C}" type="presOf" srcId="{8D11A28F-40B6-4388-A0EA-6E72BA8F78E3}" destId="{74493694-527B-4A17-8E86-AD4EABA404DD}" srcOrd="0" destOrd="0" presId="urn:microsoft.com/office/officeart/2005/8/layout/orgChart1"/>
    <dgm:cxn modelId="{6B05F4C7-84CA-4339-B914-B9EAC1358709}" type="presOf" srcId="{7EF6305B-6D61-48D0-9B0D-A3E2996FED5B}" destId="{CE0083EA-DC06-4FA7-8F67-9E0C7FA7007D}" srcOrd="1" destOrd="0" presId="urn:microsoft.com/office/officeart/2005/8/layout/orgChart1"/>
    <dgm:cxn modelId="{E25417C9-6DB3-433C-AF68-3D5C9E49C8EC}" type="presOf" srcId="{F0BF3FB5-2F55-4F61-8F8D-C53B056DD86A}" destId="{A37958A0-30A4-4A37-A983-8EF7AE3EB582}" srcOrd="0" destOrd="0" presId="urn:microsoft.com/office/officeart/2005/8/layout/orgChart1"/>
    <dgm:cxn modelId="{D068BED2-7B87-48DD-88AF-D7E6DBB40CFA}" type="presOf" srcId="{921B16A9-22D5-42CF-9A3F-80448E938854}" destId="{031426B9-BE36-4A69-AA98-67E05D92D7E6}" srcOrd="0" destOrd="0" presId="urn:microsoft.com/office/officeart/2005/8/layout/orgChart1"/>
    <dgm:cxn modelId="{A4716DE3-269A-49E7-AB8D-9ED54FFD96A2}" type="presOf" srcId="{921B16A9-22D5-42CF-9A3F-80448E938854}" destId="{E1D6F7FA-E0A2-4366-BBC0-F3BF6A61DFF7}" srcOrd="1" destOrd="0" presId="urn:microsoft.com/office/officeart/2005/8/layout/orgChart1"/>
    <dgm:cxn modelId="{7CDA80ED-78BD-472F-A9D1-B3090E720F5D}" type="presOf" srcId="{7B2305F9-E009-48F7-BD2C-9E5234532EBA}" destId="{0E5E4A0B-695F-48CF-94DA-26B4CDEFC931}" srcOrd="0" destOrd="0" presId="urn:microsoft.com/office/officeart/2005/8/layout/orgChart1"/>
    <dgm:cxn modelId="{F6AF3DFE-E79C-49D5-A027-6F011A02D11C}" srcId="{F0BF3FB5-2F55-4F61-8F8D-C53B056DD86A}" destId="{FAC89D9E-5160-4020-B6BF-115B7FD9E291}" srcOrd="0" destOrd="0" parTransId="{417D6EED-7168-4999-8CB9-D6152BDF656F}" sibTransId="{A4D5CAE0-DAB2-40E7-AFF0-D8238C2BF469}"/>
    <dgm:cxn modelId="{774CE41B-4787-4B75-9C23-F231DE0B4D18}" type="presParOf" srcId="{A37958A0-30A4-4A37-A983-8EF7AE3EB582}" destId="{FB025B6F-4E4C-4668-AC4B-8F0FCB3A7900}" srcOrd="0" destOrd="0" presId="urn:microsoft.com/office/officeart/2005/8/layout/orgChart1"/>
    <dgm:cxn modelId="{C584CF6D-7175-4909-9E4E-32F2326DCB4C}" type="presParOf" srcId="{FB025B6F-4E4C-4668-AC4B-8F0FCB3A7900}" destId="{99AC408D-DDF3-46E4-834A-7EA930E3588F}" srcOrd="0" destOrd="0" presId="urn:microsoft.com/office/officeart/2005/8/layout/orgChart1"/>
    <dgm:cxn modelId="{90069B42-C06B-4FCF-B09A-84F478A0F2D3}" type="presParOf" srcId="{99AC408D-DDF3-46E4-834A-7EA930E3588F}" destId="{201FC932-4379-48AD-8322-D144119475EC}" srcOrd="0" destOrd="0" presId="urn:microsoft.com/office/officeart/2005/8/layout/orgChart1"/>
    <dgm:cxn modelId="{0559B2DE-8316-40DB-BC23-6A5965E6A665}" type="presParOf" srcId="{99AC408D-DDF3-46E4-834A-7EA930E3588F}" destId="{E2615DA2-3906-4795-ABB9-85F2E364B724}" srcOrd="1" destOrd="0" presId="urn:microsoft.com/office/officeart/2005/8/layout/orgChart1"/>
    <dgm:cxn modelId="{A2F65477-D160-4A38-ACD2-77CD4590E4B7}" type="presParOf" srcId="{FB025B6F-4E4C-4668-AC4B-8F0FCB3A7900}" destId="{6615819E-DD78-459E-B9B9-CB86AC3C5A30}" srcOrd="1" destOrd="0" presId="urn:microsoft.com/office/officeart/2005/8/layout/orgChart1"/>
    <dgm:cxn modelId="{3F5901E1-E5CD-4850-B08B-D135C3FE212F}" type="presParOf" srcId="{6615819E-DD78-459E-B9B9-CB86AC3C5A30}" destId="{A9C66471-A95C-4693-9286-8BC589FEE3A3}" srcOrd="0" destOrd="0" presId="urn:microsoft.com/office/officeart/2005/8/layout/orgChart1"/>
    <dgm:cxn modelId="{2926EE1C-B898-4C01-9B6C-F7B6295EAEFE}" type="presParOf" srcId="{6615819E-DD78-459E-B9B9-CB86AC3C5A30}" destId="{6347CE98-AD47-496B-A6A9-635E45ADDD3B}" srcOrd="1" destOrd="0" presId="urn:microsoft.com/office/officeart/2005/8/layout/orgChart1"/>
    <dgm:cxn modelId="{9B706808-3B4D-4BF8-B350-282FC81BCECD}" type="presParOf" srcId="{6347CE98-AD47-496B-A6A9-635E45ADDD3B}" destId="{E43EDA50-32C3-4C0B-ABFD-9445CA3A88FA}" srcOrd="0" destOrd="0" presId="urn:microsoft.com/office/officeart/2005/8/layout/orgChart1"/>
    <dgm:cxn modelId="{0C303D57-D3F5-4378-8AF9-BED3F381170A}" type="presParOf" srcId="{E43EDA50-32C3-4C0B-ABFD-9445CA3A88FA}" destId="{031426B9-BE36-4A69-AA98-67E05D92D7E6}" srcOrd="0" destOrd="0" presId="urn:microsoft.com/office/officeart/2005/8/layout/orgChart1"/>
    <dgm:cxn modelId="{747BDC4F-D11F-4221-BC63-058E94103F8E}" type="presParOf" srcId="{E43EDA50-32C3-4C0B-ABFD-9445CA3A88FA}" destId="{E1D6F7FA-E0A2-4366-BBC0-F3BF6A61DFF7}" srcOrd="1" destOrd="0" presId="urn:microsoft.com/office/officeart/2005/8/layout/orgChart1"/>
    <dgm:cxn modelId="{069220B7-5C37-4604-BB22-C84C97E6E2E2}" type="presParOf" srcId="{6347CE98-AD47-496B-A6A9-635E45ADDD3B}" destId="{9898D1B1-8F63-4C27-8F00-FD885AAB3583}" srcOrd="1" destOrd="0" presId="urn:microsoft.com/office/officeart/2005/8/layout/orgChart1"/>
    <dgm:cxn modelId="{960BFDAD-C23C-452E-AE09-F10FB620895F}" type="presParOf" srcId="{9898D1B1-8F63-4C27-8F00-FD885AAB3583}" destId="{0E5E4A0B-695F-48CF-94DA-26B4CDEFC931}" srcOrd="0" destOrd="0" presId="urn:microsoft.com/office/officeart/2005/8/layout/orgChart1"/>
    <dgm:cxn modelId="{B98E6FF8-3D3F-47A5-ABEC-F7488536BFFC}" type="presParOf" srcId="{9898D1B1-8F63-4C27-8F00-FD885AAB3583}" destId="{7AECCC02-1A60-45B7-83A5-641950418311}" srcOrd="1" destOrd="0" presId="urn:microsoft.com/office/officeart/2005/8/layout/orgChart1"/>
    <dgm:cxn modelId="{AE8F3CF3-7B13-48BD-BA1B-F126AE06F6B8}" type="presParOf" srcId="{7AECCC02-1A60-45B7-83A5-641950418311}" destId="{993BA62C-CC8E-4AB3-9F0A-598DD17C6F02}" srcOrd="0" destOrd="0" presId="urn:microsoft.com/office/officeart/2005/8/layout/orgChart1"/>
    <dgm:cxn modelId="{0843C282-F92C-421A-880F-0EB157B88001}" type="presParOf" srcId="{993BA62C-CC8E-4AB3-9F0A-598DD17C6F02}" destId="{106F6480-979D-4B51-8892-83E407F131BC}" srcOrd="0" destOrd="0" presId="urn:microsoft.com/office/officeart/2005/8/layout/orgChart1"/>
    <dgm:cxn modelId="{FA8EF361-2E32-4B37-B423-AC44476203D6}" type="presParOf" srcId="{993BA62C-CC8E-4AB3-9F0A-598DD17C6F02}" destId="{8496F258-7FC0-4995-9584-C0C969C7AF35}" srcOrd="1" destOrd="0" presId="urn:microsoft.com/office/officeart/2005/8/layout/orgChart1"/>
    <dgm:cxn modelId="{DEFB9C53-BA93-49EC-9432-68F910E9C3A4}" type="presParOf" srcId="{7AECCC02-1A60-45B7-83A5-641950418311}" destId="{58AE85FF-2E3B-4E3C-9998-87117F4FBECD}" srcOrd="1" destOrd="0" presId="urn:microsoft.com/office/officeart/2005/8/layout/orgChart1"/>
    <dgm:cxn modelId="{C509824D-BB9E-4B9A-8B6C-7DA614C4B6F7}" type="presParOf" srcId="{58AE85FF-2E3B-4E3C-9998-87117F4FBECD}" destId="{5E9537FC-5A50-4ABF-B8E1-A06481C60D2D}" srcOrd="0" destOrd="0" presId="urn:microsoft.com/office/officeart/2005/8/layout/orgChart1"/>
    <dgm:cxn modelId="{D763D713-B6B4-4375-9FF1-863028F301EB}" type="presParOf" srcId="{58AE85FF-2E3B-4E3C-9998-87117F4FBECD}" destId="{88B2294C-C4BF-410C-AB9A-DB860FD48686}" srcOrd="1" destOrd="0" presId="urn:microsoft.com/office/officeart/2005/8/layout/orgChart1"/>
    <dgm:cxn modelId="{CFC17DD0-FEC8-4B12-974A-D11DCB40BA73}" type="presParOf" srcId="{88B2294C-C4BF-410C-AB9A-DB860FD48686}" destId="{A6E377C4-6E9E-46B5-A024-1FF8F38A7933}" srcOrd="0" destOrd="0" presId="urn:microsoft.com/office/officeart/2005/8/layout/orgChart1"/>
    <dgm:cxn modelId="{C1D9C897-4A22-4AF8-ABBC-EE1EE738316B}" type="presParOf" srcId="{A6E377C4-6E9E-46B5-A024-1FF8F38A7933}" destId="{04CFE731-B7C5-4A72-B3BE-14A6CFD157AA}" srcOrd="0" destOrd="0" presId="urn:microsoft.com/office/officeart/2005/8/layout/orgChart1"/>
    <dgm:cxn modelId="{ACF6CFB3-BC71-4BF7-A8A6-963CFBB39756}" type="presParOf" srcId="{A6E377C4-6E9E-46B5-A024-1FF8F38A7933}" destId="{833DA6E5-81FE-4B56-A78D-D06BF07BD748}" srcOrd="1" destOrd="0" presId="urn:microsoft.com/office/officeart/2005/8/layout/orgChart1"/>
    <dgm:cxn modelId="{AD16A7E3-1327-406E-BC57-EB83C8E2CD31}" type="presParOf" srcId="{88B2294C-C4BF-410C-AB9A-DB860FD48686}" destId="{C41AC13A-B22E-482B-BC33-2136AC0BB99B}" srcOrd="1" destOrd="0" presId="urn:microsoft.com/office/officeart/2005/8/layout/orgChart1"/>
    <dgm:cxn modelId="{B77F6638-493A-4020-8FAC-053747B1E889}" type="presParOf" srcId="{88B2294C-C4BF-410C-AB9A-DB860FD48686}" destId="{40EFB4F5-40D2-4BDD-A182-842792E883CB}" srcOrd="2" destOrd="0" presId="urn:microsoft.com/office/officeart/2005/8/layout/orgChart1"/>
    <dgm:cxn modelId="{1F527AE2-2D05-4CEB-871C-35E04B88833B}" type="presParOf" srcId="{58AE85FF-2E3B-4E3C-9998-87117F4FBECD}" destId="{C98747E2-E7E3-48AA-8A13-AA6AA6F5273C}" srcOrd="2" destOrd="0" presId="urn:microsoft.com/office/officeart/2005/8/layout/orgChart1"/>
    <dgm:cxn modelId="{1CBFBD61-6EFA-42D4-A61F-F922378C1432}" type="presParOf" srcId="{58AE85FF-2E3B-4E3C-9998-87117F4FBECD}" destId="{98A71E21-75CE-4D26-AE2A-AB175DF6CE35}" srcOrd="3" destOrd="0" presId="urn:microsoft.com/office/officeart/2005/8/layout/orgChart1"/>
    <dgm:cxn modelId="{13590BF7-DD9F-42D4-AC66-594B802EA675}" type="presParOf" srcId="{98A71E21-75CE-4D26-AE2A-AB175DF6CE35}" destId="{5E436CCA-C9C8-430A-9A9B-CE3835B6AE50}" srcOrd="0" destOrd="0" presId="urn:microsoft.com/office/officeart/2005/8/layout/orgChart1"/>
    <dgm:cxn modelId="{B73FE1A4-D337-4223-AD73-F350FF5E2F26}" type="presParOf" srcId="{5E436CCA-C9C8-430A-9A9B-CE3835B6AE50}" destId="{1F8F5980-EE43-4F4C-ABC2-C4866DA9758E}" srcOrd="0" destOrd="0" presId="urn:microsoft.com/office/officeart/2005/8/layout/orgChart1"/>
    <dgm:cxn modelId="{50ED461B-728B-4034-8E1C-87B177E7D012}" type="presParOf" srcId="{5E436CCA-C9C8-430A-9A9B-CE3835B6AE50}" destId="{CE0083EA-DC06-4FA7-8F67-9E0C7FA7007D}" srcOrd="1" destOrd="0" presId="urn:microsoft.com/office/officeart/2005/8/layout/orgChart1"/>
    <dgm:cxn modelId="{2627A339-DC97-47CE-9DBE-EE88033C6EE2}" type="presParOf" srcId="{98A71E21-75CE-4D26-AE2A-AB175DF6CE35}" destId="{592F17D0-6096-4731-9EBA-448AFCD6BEE0}" srcOrd="1" destOrd="0" presId="urn:microsoft.com/office/officeart/2005/8/layout/orgChart1"/>
    <dgm:cxn modelId="{456560AC-B269-4834-A487-2CE2AEE4ACA0}" type="presParOf" srcId="{98A71E21-75CE-4D26-AE2A-AB175DF6CE35}" destId="{49190E88-BD24-4D5F-AC7D-1EC45D17F3A0}" srcOrd="2" destOrd="0" presId="urn:microsoft.com/office/officeart/2005/8/layout/orgChart1"/>
    <dgm:cxn modelId="{3478956A-F9B7-4A54-99AB-3FFE915068DB}" type="presParOf" srcId="{58AE85FF-2E3B-4E3C-9998-87117F4FBECD}" destId="{E81439FC-3522-4704-B733-174F8044B497}" srcOrd="4" destOrd="0" presId="urn:microsoft.com/office/officeart/2005/8/layout/orgChart1"/>
    <dgm:cxn modelId="{416C476A-D0A5-4F21-9CC6-5166621A1860}" type="presParOf" srcId="{58AE85FF-2E3B-4E3C-9998-87117F4FBECD}" destId="{C00890D4-6B23-4317-BEDE-1CC46DE505BF}" srcOrd="5" destOrd="0" presId="urn:microsoft.com/office/officeart/2005/8/layout/orgChart1"/>
    <dgm:cxn modelId="{2BC80A48-4BD6-4048-A86B-1EAF3EA9C110}" type="presParOf" srcId="{C00890D4-6B23-4317-BEDE-1CC46DE505BF}" destId="{0688CD87-CF8D-438B-9D69-1FAECB357E45}" srcOrd="0" destOrd="0" presId="urn:microsoft.com/office/officeart/2005/8/layout/orgChart1"/>
    <dgm:cxn modelId="{45CA56CF-B063-4C12-BE8C-948F2F832945}" type="presParOf" srcId="{0688CD87-CF8D-438B-9D69-1FAECB357E45}" destId="{84F0280B-7B07-42DF-BA91-E92C1333E99A}" srcOrd="0" destOrd="0" presId="urn:microsoft.com/office/officeart/2005/8/layout/orgChart1"/>
    <dgm:cxn modelId="{6D6A729D-CCAD-4EE5-B58F-49FBFB282CFB}" type="presParOf" srcId="{0688CD87-CF8D-438B-9D69-1FAECB357E45}" destId="{AE2FC2F9-A8C0-4184-B425-2F52A4DE065C}" srcOrd="1" destOrd="0" presId="urn:microsoft.com/office/officeart/2005/8/layout/orgChart1"/>
    <dgm:cxn modelId="{3BD17A8E-3D70-4E94-A499-D5B226C107BC}" type="presParOf" srcId="{C00890D4-6B23-4317-BEDE-1CC46DE505BF}" destId="{E65A1A69-7D48-459F-8E2E-39F7A767CA80}" srcOrd="1" destOrd="0" presId="urn:microsoft.com/office/officeart/2005/8/layout/orgChart1"/>
    <dgm:cxn modelId="{0CB76BC6-045D-4497-BB14-42C29D7E7952}" type="presParOf" srcId="{C00890D4-6B23-4317-BEDE-1CC46DE505BF}" destId="{F6661C26-A968-41D3-86ED-362C787DEAA8}" srcOrd="2" destOrd="0" presId="urn:microsoft.com/office/officeart/2005/8/layout/orgChart1"/>
    <dgm:cxn modelId="{223D1A22-DD13-4C33-8B02-E91EE39EE8DF}" type="presParOf" srcId="{58AE85FF-2E3B-4E3C-9998-87117F4FBECD}" destId="{A978BED5-272F-40F0-8F06-C57B0A5ECAF9}" srcOrd="6" destOrd="0" presId="urn:microsoft.com/office/officeart/2005/8/layout/orgChart1"/>
    <dgm:cxn modelId="{E65B4BBF-EF9B-450D-83F2-AF6B181B8AC9}" type="presParOf" srcId="{58AE85FF-2E3B-4E3C-9998-87117F4FBECD}" destId="{7008BA45-5F79-47D9-AC72-42A57E960C75}" srcOrd="7" destOrd="0" presId="urn:microsoft.com/office/officeart/2005/8/layout/orgChart1"/>
    <dgm:cxn modelId="{6FE15B65-0018-47B3-8915-C0C9D22FD253}" type="presParOf" srcId="{7008BA45-5F79-47D9-AC72-42A57E960C75}" destId="{7350E2BD-2A8E-4A70-BC19-D33BFB315A3A}" srcOrd="0" destOrd="0" presId="urn:microsoft.com/office/officeart/2005/8/layout/orgChart1"/>
    <dgm:cxn modelId="{0374A688-2B12-437A-837A-F36368E84B8D}" type="presParOf" srcId="{7350E2BD-2A8E-4A70-BC19-D33BFB315A3A}" destId="{74493694-527B-4A17-8E86-AD4EABA404DD}" srcOrd="0" destOrd="0" presId="urn:microsoft.com/office/officeart/2005/8/layout/orgChart1"/>
    <dgm:cxn modelId="{686673DE-40FC-4FFF-ABFE-8953E239E45A}" type="presParOf" srcId="{7350E2BD-2A8E-4A70-BC19-D33BFB315A3A}" destId="{974236FE-4E76-4893-959E-05FB06EFC281}" srcOrd="1" destOrd="0" presId="urn:microsoft.com/office/officeart/2005/8/layout/orgChart1"/>
    <dgm:cxn modelId="{B5132BB0-8112-4EF6-8AD9-C7D8D24F9EC6}" type="presParOf" srcId="{7008BA45-5F79-47D9-AC72-42A57E960C75}" destId="{F6BC6152-12D0-460E-A78D-1882412B0B33}" srcOrd="1" destOrd="0" presId="urn:microsoft.com/office/officeart/2005/8/layout/orgChart1"/>
    <dgm:cxn modelId="{92738211-2B26-4991-AFA2-E633F175646E}" type="presParOf" srcId="{7008BA45-5F79-47D9-AC72-42A57E960C75}" destId="{37D09CFE-1501-48ED-BD05-7FC17C3C9053}" srcOrd="2" destOrd="0" presId="urn:microsoft.com/office/officeart/2005/8/layout/orgChart1"/>
    <dgm:cxn modelId="{C7A26BAE-BC10-4AFF-BF3C-7C71507B7DFB}" type="presParOf" srcId="{7AECCC02-1A60-45B7-83A5-641950418311}" destId="{FC8D17FD-7B7F-45AA-A6AE-372EA57DA48B}" srcOrd="2" destOrd="0" presId="urn:microsoft.com/office/officeart/2005/8/layout/orgChart1"/>
    <dgm:cxn modelId="{FB8F383F-FDDD-4AC8-97FA-832231090C42}" type="presParOf" srcId="{6347CE98-AD47-496B-A6A9-635E45ADDD3B}" destId="{5360BE86-AA9E-485A-ACD7-48F3EACF71FB}" srcOrd="2" destOrd="0" presId="urn:microsoft.com/office/officeart/2005/8/layout/orgChart1"/>
    <dgm:cxn modelId="{F87D6DEF-68DE-44D7-8B83-1629FDFC857B}" type="presParOf" srcId="{FB025B6F-4E4C-4668-AC4B-8F0FCB3A7900}" destId="{6AF2C3E0-F2B7-45E5-97EB-51EC3548995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78BED5-272F-40F0-8F06-C57B0A5ECAF9}">
      <dsp:nvSpPr>
        <dsp:cNvPr id="0" name=""/>
        <dsp:cNvSpPr/>
      </dsp:nvSpPr>
      <dsp:spPr>
        <a:xfrm>
          <a:off x="1802892" y="2689005"/>
          <a:ext cx="2540507" cy="293942"/>
        </a:xfrm>
        <a:custGeom>
          <a:avLst/>
          <a:gdLst/>
          <a:ahLst/>
          <a:cxnLst/>
          <a:rect l="0" t="0" r="0" b="0"/>
          <a:pathLst>
            <a:path>
              <a:moveTo>
                <a:pt x="2540507" y="0"/>
              </a:moveTo>
              <a:lnTo>
                <a:pt x="2540507" y="146971"/>
              </a:lnTo>
              <a:lnTo>
                <a:pt x="0" y="146971"/>
              </a:lnTo>
              <a:lnTo>
                <a:pt x="0" y="2939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1439FC-3522-4704-B733-174F8044B497}">
      <dsp:nvSpPr>
        <dsp:cNvPr id="0" name=""/>
        <dsp:cNvSpPr/>
      </dsp:nvSpPr>
      <dsp:spPr>
        <a:xfrm>
          <a:off x="3496564" y="2689005"/>
          <a:ext cx="846835" cy="293942"/>
        </a:xfrm>
        <a:custGeom>
          <a:avLst/>
          <a:gdLst/>
          <a:ahLst/>
          <a:cxnLst/>
          <a:rect l="0" t="0" r="0" b="0"/>
          <a:pathLst>
            <a:path>
              <a:moveTo>
                <a:pt x="846835" y="0"/>
              </a:moveTo>
              <a:lnTo>
                <a:pt x="846835" y="146971"/>
              </a:lnTo>
              <a:lnTo>
                <a:pt x="0" y="146971"/>
              </a:lnTo>
              <a:lnTo>
                <a:pt x="0" y="2939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8747E2-E7E3-48AA-8A13-AA6AA6F5273C}">
      <dsp:nvSpPr>
        <dsp:cNvPr id="0" name=""/>
        <dsp:cNvSpPr/>
      </dsp:nvSpPr>
      <dsp:spPr>
        <a:xfrm>
          <a:off x="4343400" y="2689005"/>
          <a:ext cx="846835" cy="293942"/>
        </a:xfrm>
        <a:custGeom>
          <a:avLst/>
          <a:gdLst/>
          <a:ahLst/>
          <a:cxnLst/>
          <a:rect l="0" t="0" r="0" b="0"/>
          <a:pathLst>
            <a:path>
              <a:moveTo>
                <a:pt x="0" y="0"/>
              </a:moveTo>
              <a:lnTo>
                <a:pt x="0" y="146971"/>
              </a:lnTo>
              <a:lnTo>
                <a:pt x="846835" y="146971"/>
              </a:lnTo>
              <a:lnTo>
                <a:pt x="846835" y="2939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9537FC-5A50-4ABF-B8E1-A06481C60D2D}">
      <dsp:nvSpPr>
        <dsp:cNvPr id="0" name=""/>
        <dsp:cNvSpPr/>
      </dsp:nvSpPr>
      <dsp:spPr>
        <a:xfrm>
          <a:off x="4343400" y="2689005"/>
          <a:ext cx="2540507" cy="293942"/>
        </a:xfrm>
        <a:custGeom>
          <a:avLst/>
          <a:gdLst/>
          <a:ahLst/>
          <a:cxnLst/>
          <a:rect l="0" t="0" r="0" b="0"/>
          <a:pathLst>
            <a:path>
              <a:moveTo>
                <a:pt x="0" y="0"/>
              </a:moveTo>
              <a:lnTo>
                <a:pt x="0" y="146971"/>
              </a:lnTo>
              <a:lnTo>
                <a:pt x="2540507" y="146971"/>
              </a:lnTo>
              <a:lnTo>
                <a:pt x="2540507" y="2939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5E4A0B-695F-48CF-94DA-26B4CDEFC931}">
      <dsp:nvSpPr>
        <dsp:cNvPr id="0" name=""/>
        <dsp:cNvSpPr/>
      </dsp:nvSpPr>
      <dsp:spPr>
        <a:xfrm>
          <a:off x="4297680" y="1695197"/>
          <a:ext cx="91440" cy="293942"/>
        </a:xfrm>
        <a:custGeom>
          <a:avLst/>
          <a:gdLst/>
          <a:ahLst/>
          <a:cxnLst/>
          <a:rect l="0" t="0" r="0" b="0"/>
          <a:pathLst>
            <a:path>
              <a:moveTo>
                <a:pt x="45720" y="0"/>
              </a:moveTo>
              <a:lnTo>
                <a:pt x="45720" y="2939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C66471-A95C-4693-9286-8BC589FEE3A3}">
      <dsp:nvSpPr>
        <dsp:cNvPr id="0" name=""/>
        <dsp:cNvSpPr/>
      </dsp:nvSpPr>
      <dsp:spPr>
        <a:xfrm>
          <a:off x="4297679" y="701390"/>
          <a:ext cx="91440" cy="293942"/>
        </a:xfrm>
        <a:custGeom>
          <a:avLst/>
          <a:gdLst/>
          <a:ahLst/>
          <a:cxnLst/>
          <a:rect l="0" t="0" r="0" b="0"/>
          <a:pathLst>
            <a:path>
              <a:moveTo>
                <a:pt x="45720" y="0"/>
              </a:moveTo>
              <a:lnTo>
                <a:pt x="45720" y="2939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1FC932-4379-48AD-8322-D144119475EC}">
      <dsp:nvSpPr>
        <dsp:cNvPr id="0" name=""/>
        <dsp:cNvSpPr/>
      </dsp:nvSpPr>
      <dsp:spPr>
        <a:xfrm>
          <a:off x="3643535" y="1526"/>
          <a:ext cx="1399728" cy="699864"/>
        </a:xfrm>
        <a:prstGeom prst="rect">
          <a:avLst/>
        </a:prstGeom>
        <a:solidFill>
          <a:srgbClr val="FFFF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solidFill>
                <a:schemeClr val="tx1"/>
              </a:solidFill>
            </a:rPr>
            <a:t>Abraham</a:t>
          </a:r>
        </a:p>
      </dsp:txBody>
      <dsp:txXfrm>
        <a:off x="3643535" y="1526"/>
        <a:ext cx="1399728" cy="699864"/>
      </dsp:txXfrm>
    </dsp:sp>
    <dsp:sp modelId="{031426B9-BE36-4A69-AA98-67E05D92D7E6}">
      <dsp:nvSpPr>
        <dsp:cNvPr id="0" name=""/>
        <dsp:cNvSpPr/>
      </dsp:nvSpPr>
      <dsp:spPr>
        <a:xfrm>
          <a:off x="3643535" y="995333"/>
          <a:ext cx="1399728" cy="699864"/>
        </a:xfrm>
        <a:prstGeom prst="rect">
          <a:avLst/>
        </a:prstGeom>
        <a:solidFill>
          <a:srgbClr val="FFFF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en-US" sz="1300" b="1" kern="1200" dirty="0">
              <a:solidFill>
                <a:srgbClr val="000000"/>
              </a:solidFill>
              <a:latin typeface="Arial"/>
              <a:ea typeface="+mn-ea"/>
              <a:cs typeface="+mn-cs"/>
            </a:rPr>
            <a:t>Isaac</a:t>
          </a:r>
        </a:p>
      </dsp:txBody>
      <dsp:txXfrm>
        <a:off x="3643535" y="995333"/>
        <a:ext cx="1399728" cy="699864"/>
      </dsp:txXfrm>
    </dsp:sp>
    <dsp:sp modelId="{106F6480-979D-4B51-8892-83E407F131BC}">
      <dsp:nvSpPr>
        <dsp:cNvPr id="0" name=""/>
        <dsp:cNvSpPr/>
      </dsp:nvSpPr>
      <dsp:spPr>
        <a:xfrm>
          <a:off x="3643535" y="1989140"/>
          <a:ext cx="1399728" cy="699864"/>
        </a:xfrm>
        <a:prstGeom prst="rect">
          <a:avLst/>
        </a:prstGeom>
        <a:solidFill>
          <a:srgbClr val="FFFF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1644650">
            <a:lnSpc>
              <a:spcPct val="90000"/>
            </a:lnSpc>
            <a:spcBef>
              <a:spcPct val="0"/>
            </a:spcBef>
            <a:spcAft>
              <a:spcPct val="35000"/>
            </a:spcAft>
            <a:buNone/>
          </a:pPr>
          <a:r>
            <a:rPr lang="en-US" sz="1300" b="1" kern="1200" dirty="0">
              <a:solidFill>
                <a:srgbClr val="000000"/>
              </a:solidFill>
              <a:latin typeface="Arial"/>
              <a:ea typeface="+mn-ea"/>
              <a:cs typeface="+mn-cs"/>
            </a:rPr>
            <a:t>Jacob</a:t>
          </a:r>
        </a:p>
      </dsp:txBody>
      <dsp:txXfrm>
        <a:off x="3643535" y="1989140"/>
        <a:ext cx="1399728" cy="699864"/>
      </dsp:txXfrm>
    </dsp:sp>
    <dsp:sp modelId="{04CFE731-B7C5-4A72-B3BE-14A6CFD157AA}">
      <dsp:nvSpPr>
        <dsp:cNvPr id="0" name=""/>
        <dsp:cNvSpPr/>
      </dsp:nvSpPr>
      <dsp:spPr>
        <a:xfrm>
          <a:off x="6184042" y="2982948"/>
          <a:ext cx="1399728" cy="699864"/>
        </a:xfrm>
        <a:prstGeom prst="rect">
          <a:avLst/>
        </a:prstGeom>
        <a:solidFill>
          <a:srgbClr val="FFFF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Joseph</a:t>
          </a:r>
        </a:p>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Benjamin</a:t>
          </a:r>
        </a:p>
      </dsp:txBody>
      <dsp:txXfrm>
        <a:off x="6184042" y="2982948"/>
        <a:ext cx="1399728" cy="699864"/>
      </dsp:txXfrm>
    </dsp:sp>
    <dsp:sp modelId="{1F8F5980-EE43-4F4C-ABC2-C4866DA9758E}">
      <dsp:nvSpPr>
        <dsp:cNvPr id="0" name=""/>
        <dsp:cNvSpPr/>
      </dsp:nvSpPr>
      <dsp:spPr>
        <a:xfrm>
          <a:off x="4490371" y="2982948"/>
          <a:ext cx="1399728" cy="699864"/>
        </a:xfrm>
        <a:prstGeom prst="rect">
          <a:avLst/>
        </a:prstGeom>
        <a:solidFill>
          <a:srgbClr val="FFFF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Dan</a:t>
          </a:r>
        </a:p>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Naphtali</a:t>
          </a:r>
        </a:p>
      </dsp:txBody>
      <dsp:txXfrm>
        <a:off x="4490371" y="2982948"/>
        <a:ext cx="1399728" cy="699864"/>
      </dsp:txXfrm>
    </dsp:sp>
    <dsp:sp modelId="{84F0280B-7B07-42DF-BA91-E92C1333E99A}">
      <dsp:nvSpPr>
        <dsp:cNvPr id="0" name=""/>
        <dsp:cNvSpPr/>
      </dsp:nvSpPr>
      <dsp:spPr>
        <a:xfrm>
          <a:off x="2796699" y="2982948"/>
          <a:ext cx="1399728" cy="699864"/>
        </a:xfrm>
        <a:prstGeom prst="rect">
          <a:avLst/>
        </a:prstGeom>
        <a:solidFill>
          <a:srgbClr val="FFFF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Gad</a:t>
          </a:r>
        </a:p>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Asher</a:t>
          </a:r>
        </a:p>
      </dsp:txBody>
      <dsp:txXfrm>
        <a:off x="2796699" y="2982948"/>
        <a:ext cx="1399728" cy="699864"/>
      </dsp:txXfrm>
    </dsp:sp>
    <dsp:sp modelId="{74493694-527B-4A17-8E86-AD4EABA404DD}">
      <dsp:nvSpPr>
        <dsp:cNvPr id="0" name=""/>
        <dsp:cNvSpPr/>
      </dsp:nvSpPr>
      <dsp:spPr>
        <a:xfrm>
          <a:off x="1103028" y="2982948"/>
          <a:ext cx="1399728" cy="2019325"/>
        </a:xfrm>
        <a:prstGeom prst="rect">
          <a:avLst/>
        </a:prstGeom>
        <a:solidFill>
          <a:srgbClr val="FFFF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577850">
            <a:lnSpc>
              <a:spcPct val="90000"/>
            </a:lnSpc>
            <a:spcBef>
              <a:spcPct val="0"/>
            </a:spcBef>
            <a:spcAft>
              <a:spcPct val="35000"/>
            </a:spcAft>
            <a:buNone/>
          </a:pPr>
          <a:r>
            <a:rPr lang="en-US" sz="1300" b="0" kern="1200" dirty="0">
              <a:solidFill>
                <a:schemeClr val="tx1"/>
              </a:solidFill>
            </a:rPr>
            <a:t>Reuben</a:t>
          </a:r>
        </a:p>
        <a:p>
          <a:pPr marL="0" lvl="0" indent="0" algn="ctr" defTabSz="577850">
            <a:lnSpc>
              <a:spcPct val="90000"/>
            </a:lnSpc>
            <a:spcBef>
              <a:spcPct val="0"/>
            </a:spcBef>
            <a:spcAft>
              <a:spcPct val="35000"/>
            </a:spcAft>
            <a:buNone/>
          </a:pPr>
          <a:r>
            <a:rPr lang="en-US" sz="1300" b="1" kern="1200" dirty="0">
              <a:solidFill>
                <a:schemeClr val="tx1"/>
              </a:solidFill>
            </a:rPr>
            <a:t>Simeon</a:t>
          </a:r>
        </a:p>
        <a:p>
          <a:pPr marL="0" lvl="0" indent="0" algn="ctr" defTabSz="577850">
            <a:lnSpc>
              <a:spcPct val="90000"/>
            </a:lnSpc>
            <a:spcBef>
              <a:spcPct val="0"/>
            </a:spcBef>
            <a:spcAft>
              <a:spcPct val="35000"/>
            </a:spcAft>
            <a:buNone/>
          </a:pPr>
          <a:r>
            <a:rPr lang="en-US" sz="1300" b="1" kern="1200" dirty="0">
              <a:solidFill>
                <a:schemeClr val="tx1"/>
              </a:solidFill>
            </a:rPr>
            <a:t>Levi</a:t>
          </a:r>
        </a:p>
        <a:p>
          <a:pPr marL="0" lvl="0" indent="0" algn="ctr" defTabSz="577850">
            <a:lnSpc>
              <a:spcPct val="90000"/>
            </a:lnSpc>
            <a:spcBef>
              <a:spcPct val="0"/>
            </a:spcBef>
            <a:spcAft>
              <a:spcPct val="35000"/>
            </a:spcAft>
            <a:buNone/>
          </a:pPr>
          <a:r>
            <a:rPr lang="en-US" sz="1300" b="0" kern="1200" dirty="0">
              <a:solidFill>
                <a:schemeClr val="tx1"/>
              </a:solidFill>
            </a:rPr>
            <a:t>Judah</a:t>
          </a:r>
        </a:p>
        <a:p>
          <a:pPr marL="0" lvl="0" indent="0" algn="ctr" defTabSz="577850">
            <a:lnSpc>
              <a:spcPct val="90000"/>
            </a:lnSpc>
            <a:spcBef>
              <a:spcPct val="0"/>
            </a:spcBef>
            <a:spcAft>
              <a:spcPct val="35000"/>
            </a:spcAft>
            <a:buNone/>
          </a:pPr>
          <a:r>
            <a:rPr lang="en-US" sz="1300" b="0" kern="1200" dirty="0">
              <a:solidFill>
                <a:schemeClr val="tx1"/>
              </a:solidFill>
            </a:rPr>
            <a:t>Issachar</a:t>
          </a:r>
        </a:p>
        <a:p>
          <a:pPr marL="0" lvl="0" indent="0" algn="ctr" defTabSz="577850">
            <a:lnSpc>
              <a:spcPct val="90000"/>
            </a:lnSpc>
            <a:spcBef>
              <a:spcPct val="0"/>
            </a:spcBef>
            <a:spcAft>
              <a:spcPct val="35000"/>
            </a:spcAft>
            <a:buNone/>
          </a:pPr>
          <a:r>
            <a:rPr lang="en-US" sz="1300" b="0" kern="1200" dirty="0">
              <a:solidFill>
                <a:schemeClr val="tx1"/>
              </a:solidFill>
            </a:rPr>
            <a:t>Zebulun</a:t>
          </a:r>
        </a:p>
        <a:p>
          <a:pPr marL="0" lvl="0" indent="0" algn="ctr" defTabSz="577850">
            <a:lnSpc>
              <a:spcPct val="90000"/>
            </a:lnSpc>
            <a:spcBef>
              <a:spcPct val="0"/>
            </a:spcBef>
            <a:spcAft>
              <a:spcPct val="35000"/>
            </a:spcAft>
            <a:buNone/>
          </a:pPr>
          <a:r>
            <a:rPr lang="en-US" sz="1300" b="1" kern="1200" dirty="0">
              <a:solidFill>
                <a:schemeClr val="tx1"/>
              </a:solidFill>
            </a:rPr>
            <a:t>Dinah(daughter)</a:t>
          </a:r>
        </a:p>
      </dsp:txBody>
      <dsp:txXfrm>
        <a:off x="1103028" y="2982948"/>
        <a:ext cx="1399728" cy="20193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78BED5-272F-40F0-8F06-C57B0A5ECAF9}">
      <dsp:nvSpPr>
        <dsp:cNvPr id="0" name=""/>
        <dsp:cNvSpPr/>
      </dsp:nvSpPr>
      <dsp:spPr>
        <a:xfrm>
          <a:off x="1802892" y="2689005"/>
          <a:ext cx="2540507" cy="293942"/>
        </a:xfrm>
        <a:custGeom>
          <a:avLst/>
          <a:gdLst/>
          <a:ahLst/>
          <a:cxnLst/>
          <a:rect l="0" t="0" r="0" b="0"/>
          <a:pathLst>
            <a:path>
              <a:moveTo>
                <a:pt x="2540507" y="0"/>
              </a:moveTo>
              <a:lnTo>
                <a:pt x="2540507" y="146971"/>
              </a:lnTo>
              <a:lnTo>
                <a:pt x="0" y="146971"/>
              </a:lnTo>
              <a:lnTo>
                <a:pt x="0" y="2939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1439FC-3522-4704-B733-174F8044B497}">
      <dsp:nvSpPr>
        <dsp:cNvPr id="0" name=""/>
        <dsp:cNvSpPr/>
      </dsp:nvSpPr>
      <dsp:spPr>
        <a:xfrm>
          <a:off x="3496564" y="2689005"/>
          <a:ext cx="846835" cy="293942"/>
        </a:xfrm>
        <a:custGeom>
          <a:avLst/>
          <a:gdLst/>
          <a:ahLst/>
          <a:cxnLst/>
          <a:rect l="0" t="0" r="0" b="0"/>
          <a:pathLst>
            <a:path>
              <a:moveTo>
                <a:pt x="846835" y="0"/>
              </a:moveTo>
              <a:lnTo>
                <a:pt x="846835" y="146971"/>
              </a:lnTo>
              <a:lnTo>
                <a:pt x="0" y="146971"/>
              </a:lnTo>
              <a:lnTo>
                <a:pt x="0" y="2939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8747E2-E7E3-48AA-8A13-AA6AA6F5273C}">
      <dsp:nvSpPr>
        <dsp:cNvPr id="0" name=""/>
        <dsp:cNvSpPr/>
      </dsp:nvSpPr>
      <dsp:spPr>
        <a:xfrm>
          <a:off x="4343400" y="2689005"/>
          <a:ext cx="846835" cy="293942"/>
        </a:xfrm>
        <a:custGeom>
          <a:avLst/>
          <a:gdLst/>
          <a:ahLst/>
          <a:cxnLst/>
          <a:rect l="0" t="0" r="0" b="0"/>
          <a:pathLst>
            <a:path>
              <a:moveTo>
                <a:pt x="0" y="0"/>
              </a:moveTo>
              <a:lnTo>
                <a:pt x="0" y="146971"/>
              </a:lnTo>
              <a:lnTo>
                <a:pt x="846835" y="146971"/>
              </a:lnTo>
              <a:lnTo>
                <a:pt x="846835" y="2939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9537FC-5A50-4ABF-B8E1-A06481C60D2D}">
      <dsp:nvSpPr>
        <dsp:cNvPr id="0" name=""/>
        <dsp:cNvSpPr/>
      </dsp:nvSpPr>
      <dsp:spPr>
        <a:xfrm>
          <a:off x="4343400" y="2689005"/>
          <a:ext cx="2540507" cy="293942"/>
        </a:xfrm>
        <a:custGeom>
          <a:avLst/>
          <a:gdLst/>
          <a:ahLst/>
          <a:cxnLst/>
          <a:rect l="0" t="0" r="0" b="0"/>
          <a:pathLst>
            <a:path>
              <a:moveTo>
                <a:pt x="0" y="0"/>
              </a:moveTo>
              <a:lnTo>
                <a:pt x="0" y="146971"/>
              </a:lnTo>
              <a:lnTo>
                <a:pt x="2540507" y="146971"/>
              </a:lnTo>
              <a:lnTo>
                <a:pt x="2540507" y="2939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5E4A0B-695F-48CF-94DA-26B4CDEFC931}">
      <dsp:nvSpPr>
        <dsp:cNvPr id="0" name=""/>
        <dsp:cNvSpPr/>
      </dsp:nvSpPr>
      <dsp:spPr>
        <a:xfrm>
          <a:off x="4297680" y="1695197"/>
          <a:ext cx="91440" cy="293942"/>
        </a:xfrm>
        <a:custGeom>
          <a:avLst/>
          <a:gdLst/>
          <a:ahLst/>
          <a:cxnLst/>
          <a:rect l="0" t="0" r="0" b="0"/>
          <a:pathLst>
            <a:path>
              <a:moveTo>
                <a:pt x="45720" y="0"/>
              </a:moveTo>
              <a:lnTo>
                <a:pt x="45720" y="2939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C66471-A95C-4693-9286-8BC589FEE3A3}">
      <dsp:nvSpPr>
        <dsp:cNvPr id="0" name=""/>
        <dsp:cNvSpPr/>
      </dsp:nvSpPr>
      <dsp:spPr>
        <a:xfrm>
          <a:off x="4297679" y="701390"/>
          <a:ext cx="91440" cy="293942"/>
        </a:xfrm>
        <a:custGeom>
          <a:avLst/>
          <a:gdLst/>
          <a:ahLst/>
          <a:cxnLst/>
          <a:rect l="0" t="0" r="0" b="0"/>
          <a:pathLst>
            <a:path>
              <a:moveTo>
                <a:pt x="45720" y="0"/>
              </a:moveTo>
              <a:lnTo>
                <a:pt x="45720" y="2939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1FC932-4379-48AD-8322-D144119475EC}">
      <dsp:nvSpPr>
        <dsp:cNvPr id="0" name=""/>
        <dsp:cNvSpPr/>
      </dsp:nvSpPr>
      <dsp:spPr>
        <a:xfrm>
          <a:off x="3643535" y="1526"/>
          <a:ext cx="1399728" cy="699864"/>
        </a:xfrm>
        <a:prstGeom prst="rect">
          <a:avLst/>
        </a:prstGeom>
        <a:solidFill>
          <a:srgbClr val="FFFF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Abraham</a:t>
          </a:r>
        </a:p>
      </dsp:txBody>
      <dsp:txXfrm>
        <a:off x="3643535" y="1526"/>
        <a:ext cx="1399728" cy="699864"/>
      </dsp:txXfrm>
    </dsp:sp>
    <dsp:sp modelId="{031426B9-BE36-4A69-AA98-67E05D92D7E6}">
      <dsp:nvSpPr>
        <dsp:cNvPr id="0" name=""/>
        <dsp:cNvSpPr/>
      </dsp:nvSpPr>
      <dsp:spPr>
        <a:xfrm>
          <a:off x="3643535" y="995333"/>
          <a:ext cx="1399728" cy="699864"/>
        </a:xfrm>
        <a:prstGeom prst="rect">
          <a:avLst/>
        </a:prstGeom>
        <a:solidFill>
          <a:srgbClr val="FFFF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en-US" sz="1300" b="1" kern="1200" dirty="0">
              <a:solidFill>
                <a:srgbClr val="000000"/>
              </a:solidFill>
              <a:latin typeface="Arial"/>
              <a:ea typeface="+mn-ea"/>
              <a:cs typeface="+mn-cs"/>
            </a:rPr>
            <a:t>Isaac</a:t>
          </a:r>
        </a:p>
      </dsp:txBody>
      <dsp:txXfrm>
        <a:off x="3643535" y="995333"/>
        <a:ext cx="1399728" cy="699864"/>
      </dsp:txXfrm>
    </dsp:sp>
    <dsp:sp modelId="{106F6480-979D-4B51-8892-83E407F131BC}">
      <dsp:nvSpPr>
        <dsp:cNvPr id="0" name=""/>
        <dsp:cNvSpPr/>
      </dsp:nvSpPr>
      <dsp:spPr>
        <a:xfrm>
          <a:off x="3643535" y="1989140"/>
          <a:ext cx="1399728" cy="699864"/>
        </a:xfrm>
        <a:prstGeom prst="rect">
          <a:avLst/>
        </a:prstGeom>
        <a:solidFill>
          <a:srgbClr val="FFFF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1644650">
            <a:lnSpc>
              <a:spcPct val="90000"/>
            </a:lnSpc>
            <a:spcBef>
              <a:spcPct val="0"/>
            </a:spcBef>
            <a:spcAft>
              <a:spcPct val="35000"/>
            </a:spcAft>
            <a:buNone/>
          </a:pPr>
          <a:r>
            <a:rPr lang="en-US" sz="1300" b="1" kern="1200" dirty="0">
              <a:solidFill>
                <a:srgbClr val="000000"/>
              </a:solidFill>
              <a:latin typeface="Arial"/>
              <a:ea typeface="+mn-ea"/>
              <a:cs typeface="+mn-cs"/>
            </a:rPr>
            <a:t>Jacob</a:t>
          </a:r>
        </a:p>
      </dsp:txBody>
      <dsp:txXfrm>
        <a:off x="3643535" y="1989140"/>
        <a:ext cx="1399728" cy="699864"/>
      </dsp:txXfrm>
    </dsp:sp>
    <dsp:sp modelId="{04CFE731-B7C5-4A72-B3BE-14A6CFD157AA}">
      <dsp:nvSpPr>
        <dsp:cNvPr id="0" name=""/>
        <dsp:cNvSpPr/>
      </dsp:nvSpPr>
      <dsp:spPr>
        <a:xfrm>
          <a:off x="6184042" y="2982948"/>
          <a:ext cx="1399728" cy="699864"/>
        </a:xfrm>
        <a:prstGeom prst="rect">
          <a:avLst/>
        </a:prstGeom>
        <a:solidFill>
          <a:srgbClr val="FFFF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Joseph</a:t>
          </a:r>
        </a:p>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Benjamin</a:t>
          </a:r>
        </a:p>
      </dsp:txBody>
      <dsp:txXfrm>
        <a:off x="6184042" y="2982948"/>
        <a:ext cx="1399728" cy="699864"/>
      </dsp:txXfrm>
    </dsp:sp>
    <dsp:sp modelId="{1F8F5980-EE43-4F4C-ABC2-C4866DA9758E}">
      <dsp:nvSpPr>
        <dsp:cNvPr id="0" name=""/>
        <dsp:cNvSpPr/>
      </dsp:nvSpPr>
      <dsp:spPr>
        <a:xfrm>
          <a:off x="4490371" y="2982948"/>
          <a:ext cx="1399728" cy="699864"/>
        </a:xfrm>
        <a:prstGeom prst="rect">
          <a:avLst/>
        </a:prstGeom>
        <a:solidFill>
          <a:srgbClr val="FFFF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Dan</a:t>
          </a:r>
        </a:p>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Naphtali</a:t>
          </a:r>
        </a:p>
      </dsp:txBody>
      <dsp:txXfrm>
        <a:off x="4490371" y="2982948"/>
        <a:ext cx="1399728" cy="699864"/>
      </dsp:txXfrm>
    </dsp:sp>
    <dsp:sp modelId="{84F0280B-7B07-42DF-BA91-E92C1333E99A}">
      <dsp:nvSpPr>
        <dsp:cNvPr id="0" name=""/>
        <dsp:cNvSpPr/>
      </dsp:nvSpPr>
      <dsp:spPr>
        <a:xfrm>
          <a:off x="2796699" y="2982948"/>
          <a:ext cx="1399728" cy="699864"/>
        </a:xfrm>
        <a:prstGeom prst="rect">
          <a:avLst/>
        </a:prstGeom>
        <a:solidFill>
          <a:srgbClr val="FFFF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Gad</a:t>
          </a:r>
        </a:p>
        <a:p>
          <a:pPr marL="0" lvl="0" indent="0" algn="ctr" defTabSz="577850">
            <a:lnSpc>
              <a:spcPct val="90000"/>
            </a:lnSpc>
            <a:spcBef>
              <a:spcPct val="0"/>
            </a:spcBef>
            <a:spcAft>
              <a:spcPct val="35000"/>
            </a:spcAft>
            <a:buNone/>
          </a:pPr>
          <a:r>
            <a:rPr lang="en-US" sz="1300" b="1" kern="1200" dirty="0">
              <a:solidFill>
                <a:srgbClr val="000000"/>
              </a:solidFill>
              <a:latin typeface="Arial"/>
              <a:ea typeface="+mn-ea"/>
              <a:cs typeface="+mn-cs"/>
            </a:rPr>
            <a:t>Asher</a:t>
          </a:r>
        </a:p>
      </dsp:txBody>
      <dsp:txXfrm>
        <a:off x="2796699" y="2982948"/>
        <a:ext cx="1399728" cy="699864"/>
      </dsp:txXfrm>
    </dsp:sp>
    <dsp:sp modelId="{74493694-527B-4A17-8E86-AD4EABA404DD}">
      <dsp:nvSpPr>
        <dsp:cNvPr id="0" name=""/>
        <dsp:cNvSpPr/>
      </dsp:nvSpPr>
      <dsp:spPr>
        <a:xfrm>
          <a:off x="1103028" y="2982948"/>
          <a:ext cx="1399728" cy="2019325"/>
        </a:xfrm>
        <a:prstGeom prst="rect">
          <a:avLst/>
        </a:prstGeom>
        <a:solidFill>
          <a:srgbClr val="FFFF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Reuben</a:t>
          </a:r>
        </a:p>
        <a:p>
          <a:pPr marL="0" lvl="0" indent="0" algn="ctr" defTabSz="622300">
            <a:lnSpc>
              <a:spcPct val="90000"/>
            </a:lnSpc>
            <a:spcBef>
              <a:spcPct val="0"/>
            </a:spcBef>
            <a:spcAft>
              <a:spcPct val="35000"/>
            </a:spcAft>
            <a:buNone/>
          </a:pPr>
          <a:r>
            <a:rPr lang="en-US" sz="1400" kern="1200" dirty="0">
              <a:solidFill>
                <a:schemeClr val="tx1"/>
              </a:solidFill>
            </a:rPr>
            <a:t>Simeon</a:t>
          </a:r>
        </a:p>
        <a:p>
          <a:pPr marL="0" lvl="0" indent="0" algn="ctr" defTabSz="622300">
            <a:lnSpc>
              <a:spcPct val="90000"/>
            </a:lnSpc>
            <a:spcBef>
              <a:spcPct val="0"/>
            </a:spcBef>
            <a:spcAft>
              <a:spcPct val="35000"/>
            </a:spcAft>
            <a:buNone/>
          </a:pPr>
          <a:r>
            <a:rPr lang="en-US" sz="1400" kern="1200" dirty="0">
              <a:solidFill>
                <a:schemeClr val="tx1"/>
              </a:solidFill>
            </a:rPr>
            <a:t>Levi</a:t>
          </a:r>
        </a:p>
        <a:p>
          <a:pPr marL="0" lvl="0" indent="0" algn="ctr" defTabSz="622300">
            <a:lnSpc>
              <a:spcPct val="90000"/>
            </a:lnSpc>
            <a:spcBef>
              <a:spcPct val="0"/>
            </a:spcBef>
            <a:spcAft>
              <a:spcPct val="35000"/>
            </a:spcAft>
            <a:buNone/>
          </a:pPr>
          <a:r>
            <a:rPr lang="en-US" sz="1400" kern="1200" dirty="0">
              <a:solidFill>
                <a:schemeClr val="tx1"/>
              </a:solidFill>
            </a:rPr>
            <a:t>Judah</a:t>
          </a:r>
        </a:p>
        <a:p>
          <a:pPr marL="0" lvl="0" indent="0" algn="ctr" defTabSz="622300">
            <a:lnSpc>
              <a:spcPct val="90000"/>
            </a:lnSpc>
            <a:spcBef>
              <a:spcPct val="0"/>
            </a:spcBef>
            <a:spcAft>
              <a:spcPct val="35000"/>
            </a:spcAft>
            <a:buNone/>
          </a:pPr>
          <a:r>
            <a:rPr lang="en-US" sz="1400" kern="1200" dirty="0">
              <a:solidFill>
                <a:schemeClr val="tx1"/>
              </a:solidFill>
            </a:rPr>
            <a:t>Issachar</a:t>
          </a:r>
        </a:p>
        <a:p>
          <a:pPr marL="0" lvl="0" indent="0" algn="ctr" defTabSz="622300">
            <a:lnSpc>
              <a:spcPct val="90000"/>
            </a:lnSpc>
            <a:spcBef>
              <a:spcPct val="0"/>
            </a:spcBef>
            <a:spcAft>
              <a:spcPct val="35000"/>
            </a:spcAft>
            <a:buNone/>
          </a:pPr>
          <a:r>
            <a:rPr lang="en-US" sz="1400" kern="1200" dirty="0">
              <a:solidFill>
                <a:schemeClr val="tx1"/>
              </a:solidFill>
            </a:rPr>
            <a:t>Zebulun</a:t>
          </a:r>
        </a:p>
        <a:p>
          <a:pPr marL="0" lvl="0" indent="0" algn="ctr" defTabSz="622300">
            <a:lnSpc>
              <a:spcPct val="90000"/>
            </a:lnSpc>
            <a:spcBef>
              <a:spcPct val="0"/>
            </a:spcBef>
            <a:spcAft>
              <a:spcPct val="35000"/>
            </a:spcAft>
            <a:buNone/>
          </a:pPr>
          <a:r>
            <a:rPr lang="en-US" sz="1400" kern="1200" dirty="0">
              <a:solidFill>
                <a:schemeClr val="tx1"/>
              </a:solidFill>
            </a:rPr>
            <a:t>Dinah(daughter)</a:t>
          </a:r>
        </a:p>
      </dsp:txBody>
      <dsp:txXfrm>
        <a:off x="1103028" y="2982948"/>
        <a:ext cx="1399728" cy="201932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C7D6867C-9D54-4E91-9C94-11A64ACED669}" type="datetimeFigureOut">
              <a:rPr lang="en-US" smtClean="0"/>
              <a:pPr/>
              <a:t>11/10/2017</a:t>
            </a:fld>
            <a:endParaRPr lang="en-US"/>
          </a:p>
        </p:txBody>
      </p:sp>
      <p:sp>
        <p:nvSpPr>
          <p:cNvPr id="4" name="Footer Placeholder 3"/>
          <p:cNvSpPr>
            <a:spLocks noGrp="1"/>
          </p:cNvSpPr>
          <p:nvPr>
            <p:ph type="ftr" sz="quarter" idx="2"/>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2725" y="8916988"/>
            <a:ext cx="3078163" cy="469900"/>
          </a:xfrm>
          <a:prstGeom prst="rect">
            <a:avLst/>
          </a:prstGeom>
        </p:spPr>
        <p:txBody>
          <a:bodyPr vert="horz" lIns="91440" tIns="45720" rIns="91440" bIns="45720" rtlCol="0" anchor="b"/>
          <a:lstStyle>
            <a:lvl1pPr algn="r">
              <a:defRPr sz="1200"/>
            </a:lvl1pPr>
          </a:lstStyle>
          <a:p>
            <a:fld id="{D840CE65-49CA-45D6-96D9-B5CDACE3D88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defRPr sz="1200" smtClean="0"/>
            </a:lvl1pPr>
          </a:lstStyle>
          <a:p>
            <a:pPr>
              <a:defRPr/>
            </a:pPr>
            <a:endParaRPr lang="en-US"/>
          </a:p>
        </p:txBody>
      </p:sp>
      <p:sp>
        <p:nvSpPr>
          <p:cNvPr id="9219" name="Rectangle 3"/>
          <p:cNvSpPr>
            <a:spLocks noGrp="1" noChangeArrowheads="1"/>
          </p:cNvSpPr>
          <p:nvPr>
            <p:ph type="dt" idx="1"/>
          </p:nvPr>
        </p:nvSpPr>
        <p:spPr bwMode="auto">
          <a:xfrm>
            <a:off x="4023092"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lgn="r">
              <a:defRPr sz="1200" smtClean="0"/>
            </a:lvl1pPr>
          </a:lstStyle>
          <a:p>
            <a:pPr>
              <a:defRPr/>
            </a:pPr>
            <a:endParaRPr lang="en-US"/>
          </a:p>
        </p:txBody>
      </p:sp>
      <p:sp>
        <p:nvSpPr>
          <p:cNvPr id="5124" name="Rectangle 4"/>
          <p:cNvSpPr>
            <a:spLocks noGrp="1" noRot="1" noChangeAspect="1" noChangeArrowheads="1" noTextEdit="1"/>
          </p:cNvSpPr>
          <p:nvPr>
            <p:ph type="sldImg" idx="2"/>
          </p:nvPr>
        </p:nvSpPr>
        <p:spPr bwMode="auto">
          <a:xfrm>
            <a:off x="1204913" y="704850"/>
            <a:ext cx="4692650" cy="3519488"/>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710248" y="4459526"/>
            <a:ext cx="5681980" cy="422481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defRPr sz="1200" smtClean="0"/>
            </a:lvl1pPr>
          </a:lstStyle>
          <a:p>
            <a:pPr>
              <a:defRPr/>
            </a:pPr>
            <a:endParaRPr lang="en-US"/>
          </a:p>
        </p:txBody>
      </p:sp>
      <p:sp>
        <p:nvSpPr>
          <p:cNvPr id="9223" name="Rectangle 7"/>
          <p:cNvSpPr>
            <a:spLocks noGrp="1" noChangeArrowheads="1"/>
          </p:cNvSpPr>
          <p:nvPr>
            <p:ph type="sldNum" sz="quarter" idx="5"/>
          </p:nvPr>
        </p:nvSpPr>
        <p:spPr bwMode="auto">
          <a:xfrm>
            <a:off x="4023092"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lgn="r">
              <a:defRPr sz="1200" smtClean="0"/>
            </a:lvl1pPr>
          </a:lstStyle>
          <a:p>
            <a:pPr>
              <a:defRPr/>
            </a:pPr>
            <a:fld id="{6C36A7AA-8E47-4B1B-83C8-305EAA1D4BC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a:ln/>
        </p:spPr>
        <p:txBody>
          <a:bodyPr/>
          <a:lstStyle/>
          <a:p>
            <a:pPr eaLnBrk="1" hangingPunct="1"/>
            <a:endParaRPr lang="en-US"/>
          </a:p>
        </p:txBody>
      </p:sp>
      <p:sp>
        <p:nvSpPr>
          <p:cNvPr id="6148" name="Slide Number Placeholder 3"/>
          <p:cNvSpPr>
            <a:spLocks noGrp="1"/>
          </p:cNvSpPr>
          <p:nvPr>
            <p:ph type="sldNum" sz="quarter" idx="5"/>
          </p:nvPr>
        </p:nvSpPr>
        <p:spPr>
          <a:noFill/>
        </p:spPr>
        <p:txBody>
          <a:bodyPr/>
          <a:lstStyle/>
          <a:p>
            <a:fld id="{81ABE9A8-821A-4D22-8AF1-706A9A0F6BF5}"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a:ln/>
        </p:spPr>
        <p:txBody>
          <a:bodyPr/>
          <a:lstStyle/>
          <a:p>
            <a:pPr eaLnBrk="1" hangingPunct="1"/>
            <a:endParaRPr lang="en-US"/>
          </a:p>
        </p:txBody>
      </p:sp>
      <p:sp>
        <p:nvSpPr>
          <p:cNvPr id="7172" name="Slide Number Placeholder 3"/>
          <p:cNvSpPr>
            <a:spLocks noGrp="1"/>
          </p:cNvSpPr>
          <p:nvPr>
            <p:ph type="sldNum" sz="quarter" idx="5"/>
          </p:nvPr>
        </p:nvSpPr>
        <p:spPr>
          <a:noFill/>
        </p:spPr>
        <p:txBody>
          <a:bodyPr/>
          <a:lstStyle/>
          <a:p>
            <a:fld id="{5C1A5465-19B9-4D4E-819D-A6493CC45436}" type="slidenum">
              <a:rPr lang="en-US"/>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9B08F2F3-0957-4B29-B103-097D53D6263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marL="215900" indent="-215900">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3441C628-92C1-47E4-A2D1-6755D532A7C9}" type="slidenum">
              <a:rPr lang="en-US" altLang="en-US" smtClean="0"/>
              <a:pPr>
                <a:spcBef>
                  <a:spcPct val="0"/>
                </a:spcBef>
                <a:buSzPct val="45000"/>
                <a:buFont typeface="Wingdings" panose="05000000000000000000" pitchFamily="2" charset="2"/>
                <a:buNone/>
              </a:pPr>
              <a:t>49</a:t>
            </a:fld>
            <a:endParaRPr lang="en-US" altLang="en-US"/>
          </a:p>
        </p:txBody>
      </p:sp>
      <p:sp>
        <p:nvSpPr>
          <p:cNvPr id="49155" name="Rectangle 1">
            <a:extLst>
              <a:ext uri="{FF2B5EF4-FFF2-40B4-BE49-F238E27FC236}">
                <a16:creationId xmlns:a16="http://schemas.microsoft.com/office/drawing/2014/main" id="{AD0E1576-B7C6-422C-A84E-4C6788AA900D}"/>
              </a:ext>
            </a:extLst>
          </p:cNvPr>
          <p:cNvSpPr>
            <a:spLocks noGrp="1" noRot="1" noChangeAspect="1" noChangeArrowheads="1" noTextEdit="1"/>
          </p:cNvSpPr>
          <p:nvPr>
            <p:ph type="sldImg"/>
          </p:nvPr>
        </p:nvSpPr>
        <p:spPr>
          <a:xfrm>
            <a:off x="1204913" y="704850"/>
            <a:ext cx="4692650" cy="35194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6" name="Rectangle 2">
            <a:extLst>
              <a:ext uri="{FF2B5EF4-FFF2-40B4-BE49-F238E27FC236}">
                <a16:creationId xmlns:a16="http://schemas.microsoft.com/office/drawing/2014/main" id="{EF6D1EAB-A288-4E0D-BFEC-0E56C394C321}"/>
              </a:ext>
            </a:extLst>
          </p:cNvPr>
          <p:cNvSpPr>
            <a:spLocks noGrp="1" noChangeArrowheads="1"/>
          </p:cNvSpPr>
          <p:nvPr>
            <p:ph type="body" idx="1"/>
          </p:nvPr>
        </p:nvSpPr>
        <p:spPr>
          <a:xfrm>
            <a:off x="709613" y="4459288"/>
            <a:ext cx="5683250" cy="4224337"/>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583174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C36A7AA-8E47-4B1B-83C8-305EAA1D4BC8}" type="slidenum">
              <a:rPr lang="en-US" smtClean="0"/>
              <a:pPr>
                <a:defRPr/>
              </a:pPr>
              <a:t>50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t>Gospel of John</a:t>
            </a: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4678699-692B-4F48-A0C4-3B5A8C09DB7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t>Gospel of John</a:t>
            </a: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79BDD64E-EC94-44B9-A92D-9D5702242C8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t>Gospel of John</a:t>
            </a: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6B82662C-F95B-420A-A96C-9737DF6D789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11430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t>Gospel of John</a:t>
            </a: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90EF63E6-7B23-4D51-A63D-7C4DFAC1B78C}" type="slidenum">
              <a:rPr lang="en-US"/>
              <a:pPr>
                <a:defRPr/>
              </a:pPr>
              <a:t>‹#›</a:t>
            </a:fld>
            <a:endParaRPr lang="en-US"/>
          </a:p>
        </p:txBody>
      </p:sp>
      <p:pic>
        <p:nvPicPr>
          <p:cNvPr id="7" name="Picture 8" descr="alphaTomega"/>
          <p:cNvPicPr>
            <a:picLocks noChangeAspect="1" noChangeArrowheads="1"/>
          </p:cNvPicPr>
          <p:nvPr userDrawn="1"/>
        </p:nvPicPr>
        <p:blipFill>
          <a:blip r:embed="rId2" cstate="print">
            <a:lum bright="53000" contrast="-100000"/>
          </a:blip>
          <a:srcRect/>
          <a:stretch>
            <a:fillRect/>
          </a:stretch>
        </p:blipFill>
        <p:spPr bwMode="auto">
          <a:xfrm>
            <a:off x="76200" y="104775"/>
            <a:ext cx="1040606" cy="733425"/>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5814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1371600"/>
            <a:ext cx="7772400" cy="1500187"/>
          </a:xfrm>
        </p:spPr>
        <p:txBody>
          <a:bodyPr anchor="b"/>
          <a:lstStyle>
            <a:lvl1pPr marL="0" indent="0" algn="ctr">
              <a:buNone/>
              <a:defRPr sz="4000" b="1"/>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t>Gospel of John</a:t>
            </a: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3FE2017A-664A-4208-B889-A9F6C325D0B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t>Gospel of John</a:t>
            </a:r>
          </a:p>
        </p:txBody>
      </p:sp>
      <p:sp>
        <p:nvSpPr>
          <p:cNvPr id="7" name="Slide Number Placeholder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AF909823-1E19-47D9-9B8F-397C09DF0A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8"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t>Gospel of John</a:t>
            </a:r>
          </a:p>
        </p:txBody>
      </p:sp>
      <p:sp>
        <p:nvSpPr>
          <p:cNvPr id="9"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6EDB22F0-9302-4797-A73B-BC3B1D5725A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t>Gospel of John</a:t>
            </a: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578CCAA9-2C42-478A-B49F-A14353BD9D8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t>Gospel of John</a:t>
            </a:r>
          </a:p>
        </p:txBody>
      </p:sp>
      <p:sp>
        <p:nvSpPr>
          <p:cNvPr id="4"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C9DAEB0C-F740-482F-97B3-53DEA07F7EC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t>Gospel of John</a:t>
            </a:r>
          </a:p>
        </p:txBody>
      </p:sp>
      <p:sp>
        <p:nvSpPr>
          <p:cNvPr id="7" name="Slide Number Placeholder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EEBEC7EE-3902-4D50-B3ED-536D603FFBF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t>Gospel of John</a:t>
            </a:r>
          </a:p>
        </p:txBody>
      </p:sp>
      <p:sp>
        <p:nvSpPr>
          <p:cNvPr id="7" name="Slide Number Placeholder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A74D7871-8F93-4629-AB5F-578385D4F84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alphaTomega"/>
          <p:cNvPicPr>
            <a:picLocks noChangeAspect="1" noChangeArrowheads="1"/>
          </p:cNvPicPr>
          <p:nvPr/>
        </p:nvPicPr>
        <p:blipFill>
          <a:blip r:embed="rId13" cstate="print">
            <a:lum bright="12000"/>
          </a:blip>
          <a:srcRect/>
          <a:stretch>
            <a:fillRect/>
          </a:stretch>
        </p:blipFill>
        <p:spPr bwMode="auto">
          <a:xfrm>
            <a:off x="0" y="152400"/>
            <a:ext cx="8839200" cy="62293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600200"/>
            <a:ext cx="8229600" cy="48291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Box 7"/>
          <p:cNvSpPr txBox="1"/>
          <p:nvPr userDrawn="1"/>
        </p:nvSpPr>
        <p:spPr>
          <a:xfrm>
            <a:off x="7467601" y="6596390"/>
            <a:ext cx="1371600" cy="261610"/>
          </a:xfrm>
          <a:prstGeom prst="rect">
            <a:avLst/>
          </a:prstGeom>
          <a:noFill/>
        </p:spPr>
        <p:txBody>
          <a:bodyPr wrap="square" rtlCol="0">
            <a:spAutoFit/>
          </a:bodyPr>
          <a:lstStyle/>
          <a:p>
            <a:pPr algn="r"/>
            <a:r>
              <a:rPr lang="en-US" sz="1100" dirty="0"/>
              <a:t>Kit Sheehan 	</a:t>
            </a:r>
            <a:fld id="{13C74378-6EBC-49B3-BD53-9630F594CC1B}" type="slidenum">
              <a:rPr lang="en-US" sz="1100" smtClean="0"/>
              <a:pPr algn="r"/>
              <a:t>‹#›</a:t>
            </a:fld>
            <a:endParaRPr lang="en-US" sz="1100" dirty="0"/>
          </a:p>
        </p:txBody>
      </p:sp>
      <p:sp>
        <p:nvSpPr>
          <p:cNvPr id="9" name="TextBox 8"/>
          <p:cNvSpPr txBox="1"/>
          <p:nvPr userDrawn="1"/>
        </p:nvSpPr>
        <p:spPr>
          <a:xfrm>
            <a:off x="-45146" y="6596390"/>
            <a:ext cx="1226618" cy="261610"/>
          </a:xfrm>
          <a:prstGeom prst="rect">
            <a:avLst/>
          </a:prstGeom>
          <a:noFill/>
        </p:spPr>
        <p:txBody>
          <a:bodyPr wrap="none" rtlCol="0">
            <a:spAutoFit/>
          </a:bodyPr>
          <a:lstStyle/>
          <a:p>
            <a:r>
              <a:rPr lang="en-US" sz="1100" dirty="0"/>
              <a:t> November 2017</a:t>
            </a:r>
          </a:p>
        </p:txBody>
      </p:sp>
      <p:sp>
        <p:nvSpPr>
          <p:cNvPr id="10" name="TextBox 9"/>
          <p:cNvSpPr txBox="1"/>
          <p:nvPr userDrawn="1"/>
        </p:nvSpPr>
        <p:spPr>
          <a:xfrm>
            <a:off x="3335938" y="6488668"/>
            <a:ext cx="2531462" cy="369332"/>
          </a:xfrm>
          <a:prstGeom prst="rect">
            <a:avLst/>
          </a:prstGeom>
          <a:noFill/>
        </p:spPr>
        <p:txBody>
          <a:bodyPr wrap="none" rtlCol="0">
            <a:spAutoFit/>
          </a:bodyPr>
          <a:lstStyle/>
          <a:p>
            <a:r>
              <a:rPr lang="en-US" dirty="0"/>
              <a:t>The Fabric of Scripture</a:t>
            </a:r>
          </a:p>
        </p:txBody>
      </p:sp>
      <p:pic>
        <p:nvPicPr>
          <p:cNvPr id="11" name="Picture 8" descr="alphaTomega"/>
          <p:cNvPicPr>
            <a:picLocks noChangeAspect="1" noChangeArrowheads="1"/>
          </p:cNvPicPr>
          <p:nvPr userDrawn="1"/>
        </p:nvPicPr>
        <p:blipFill>
          <a:blip r:embed="rId13" cstate="print">
            <a:lum bright="53000" contrast="-100000"/>
          </a:blip>
          <a:srcRect/>
          <a:stretch>
            <a:fillRect/>
          </a:stretch>
        </p:blipFill>
        <p:spPr bwMode="auto">
          <a:xfrm>
            <a:off x="76200" y="104775"/>
            <a:ext cx="1040606" cy="733425"/>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ctrTitle"/>
          </p:nvPr>
        </p:nvSpPr>
        <p:spPr/>
        <p:txBody>
          <a:bodyPr/>
          <a:lstStyle/>
          <a:p>
            <a:pPr eaLnBrk="1" hangingPunct="1"/>
            <a:r>
              <a:rPr lang="en-US" dirty="0"/>
              <a:t>Genesis 34: Rape of Dinah</a:t>
            </a:r>
          </a:p>
        </p:txBody>
      </p:sp>
      <p:sp>
        <p:nvSpPr>
          <p:cNvPr id="2053" name="Rectangle 3"/>
          <p:cNvSpPr>
            <a:spLocks noGrp="1" noChangeArrowheads="1"/>
          </p:cNvSpPr>
          <p:nvPr>
            <p:ph type="subTitle" idx="1"/>
          </p:nvPr>
        </p:nvSpPr>
        <p:spPr/>
        <p:txBody>
          <a:bodyPr/>
          <a:lstStyle/>
          <a:p>
            <a:pPr eaLnBrk="1" hangingPunct="1"/>
            <a:r>
              <a:rPr lang="en-US" sz="2800" dirty="0"/>
              <a:t>A Wrong that Needs to be Righted</a:t>
            </a:r>
          </a:p>
          <a:p>
            <a:pPr eaLnBrk="1" hangingPunct="1"/>
            <a:r>
              <a:rPr lang="en-US" sz="2800" dirty="0"/>
              <a:t>A Question that Needs to be Answered</a:t>
            </a:r>
          </a:p>
        </p:txBody>
      </p:sp>
      <p:sp>
        <p:nvSpPr>
          <p:cNvPr id="2" name="TextBox 1">
            <a:extLst>
              <a:ext uri="{FF2B5EF4-FFF2-40B4-BE49-F238E27FC236}">
                <a16:creationId xmlns:a16="http://schemas.microsoft.com/office/drawing/2014/main" id="{76ECB180-7E43-4899-B998-5D4A7000680C}"/>
              </a:ext>
            </a:extLst>
          </p:cNvPr>
          <p:cNvSpPr txBox="1"/>
          <p:nvPr/>
        </p:nvSpPr>
        <p:spPr>
          <a:xfrm>
            <a:off x="76200" y="852799"/>
            <a:ext cx="3336619" cy="461665"/>
          </a:xfrm>
          <a:prstGeom prst="rect">
            <a:avLst/>
          </a:prstGeom>
          <a:noFill/>
        </p:spPr>
        <p:txBody>
          <a:bodyPr wrap="none" rtlCol="0">
            <a:spAutoFit/>
          </a:bodyPr>
          <a:lstStyle/>
          <a:p>
            <a:r>
              <a:rPr lang="en-US" sz="1200" dirty="0"/>
              <a:t>This started as a study of John Chapter 4</a:t>
            </a:r>
          </a:p>
          <a:p>
            <a:r>
              <a:rPr lang="en-US" sz="1200" dirty="0"/>
              <a:t>Why this topic? It is the Word of God/Scripture</a:t>
            </a:r>
          </a:p>
        </p:txBody>
      </p:sp>
      <p:sp>
        <p:nvSpPr>
          <p:cNvPr id="3" name="TextBox 2">
            <a:extLst>
              <a:ext uri="{FF2B5EF4-FFF2-40B4-BE49-F238E27FC236}">
                <a16:creationId xmlns:a16="http://schemas.microsoft.com/office/drawing/2014/main" id="{8173EA5A-85DE-498F-9866-12BFE0887E78}"/>
              </a:ext>
            </a:extLst>
          </p:cNvPr>
          <p:cNvSpPr txBox="1"/>
          <p:nvPr/>
        </p:nvSpPr>
        <p:spPr>
          <a:xfrm>
            <a:off x="152400" y="1429176"/>
            <a:ext cx="7933582" cy="830997"/>
          </a:xfrm>
          <a:prstGeom prst="rect">
            <a:avLst/>
          </a:prstGeom>
          <a:noFill/>
        </p:spPr>
        <p:txBody>
          <a:bodyPr wrap="none" rtlCol="0">
            <a:spAutoFit/>
          </a:bodyPr>
          <a:lstStyle/>
          <a:p>
            <a:r>
              <a:rPr lang="en-US" sz="1200" b="1" dirty="0"/>
              <a:t>2 Timothy 3:16</a:t>
            </a:r>
          </a:p>
          <a:p>
            <a:r>
              <a:rPr lang="en-US" sz="1200" b="1" dirty="0"/>
              <a:t>New American Standard Bible (NASB)</a:t>
            </a:r>
          </a:p>
          <a:p>
            <a:r>
              <a:rPr lang="en-US" sz="1200" dirty="0"/>
              <a:t>All Scripture is inspired by God and profitable for teaching, for reproof, for correction, for training in righteousness; </a:t>
            </a:r>
          </a:p>
          <a:p>
            <a:endParaRPr lang="en-US"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1</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34 Now Dinah, the daughter Leah had borne to Jacob, went out to visit the women of the land.</a:t>
            </a:r>
          </a:p>
          <a:p>
            <a:pPr lvl="0"/>
            <a:r>
              <a:rPr lang="en-US" dirty="0"/>
              <a:t>Note: English text is from the NASB</a:t>
            </a:r>
          </a:p>
          <a:p>
            <a:pPr lvl="0"/>
            <a:r>
              <a:rPr lang="en-US" dirty="0"/>
              <a:t>Observations</a:t>
            </a:r>
          </a:p>
          <a:p>
            <a:pPr lvl="1"/>
            <a:r>
              <a:rPr lang="en-US" dirty="0"/>
              <a:t>Dinah is the daughter Leah had borne</a:t>
            </a:r>
          </a:p>
          <a:p>
            <a:pPr lvl="1"/>
            <a:r>
              <a:rPr lang="en-US" dirty="0"/>
              <a:t>Dinah means “justice” (Unger) or judged, acquitted, vindicated (</a:t>
            </a:r>
            <a:r>
              <a:rPr lang="en-US" dirty="0" err="1"/>
              <a:t>Gesenius</a:t>
            </a:r>
            <a:r>
              <a:rPr lang="en-US" dirty="0"/>
              <a:t>)</a:t>
            </a:r>
          </a:p>
          <a:p>
            <a:pPr lvl="1"/>
            <a:r>
              <a:rPr lang="en-US" dirty="0"/>
              <a:t>She went from the land that Jacob bought to the local people of the village Shechem. “Went out” is the first word of the verse. It is a verb.</a:t>
            </a:r>
          </a:p>
          <a:p>
            <a:pPr lvl="1"/>
            <a:r>
              <a:rPr lang="en-US" dirty="0"/>
              <a:t>“to visit” is literally “to see” but the context implies what we today would call a visit</a:t>
            </a:r>
          </a:p>
          <a:p>
            <a:pPr lvl="1"/>
            <a:r>
              <a:rPr lang="en-US" dirty="0"/>
              <a:t>Dinah demonstrates naivete. She did not consult her father nor her mother apparently. She was sincerely wrong</a:t>
            </a:r>
          </a:p>
          <a:p>
            <a:pPr lvl="1"/>
            <a:r>
              <a:rPr lang="en-US" dirty="0">
                <a:solidFill>
                  <a:srgbClr val="FF0000"/>
                </a:solidFill>
              </a:rPr>
              <a:t>This was wrong</a:t>
            </a:r>
          </a:p>
          <a:p>
            <a:endParaRPr lang="en-US" dirty="0"/>
          </a:p>
        </p:txBody>
      </p:sp>
    </p:spTree>
    <p:extLst>
      <p:ext uri="{BB962C8B-B14F-4D97-AF65-F5344CB8AC3E}">
        <p14:creationId xmlns:p14="http://schemas.microsoft.com/office/powerpoint/2010/main" val="2192423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2</a:t>
            </a:r>
            <a:endParaRPr lang="en-US" dirty="0"/>
          </a:p>
        </p:txBody>
      </p:sp>
      <p:sp>
        <p:nvSpPr>
          <p:cNvPr id="3" name="Content Placeholder 2"/>
          <p:cNvSpPr>
            <a:spLocks noGrp="1"/>
          </p:cNvSpPr>
          <p:nvPr>
            <p:ph idx="1"/>
          </p:nvPr>
        </p:nvSpPr>
        <p:spPr/>
        <p:txBody>
          <a:bodyPr>
            <a:normAutofit fontScale="92500" lnSpcReduction="20000"/>
          </a:bodyPr>
          <a:lstStyle/>
          <a:p>
            <a:pPr lvl="0"/>
            <a:r>
              <a:rPr lang="en-US" sz="2400" dirty="0"/>
              <a:t>2 When Shechem son of </a:t>
            </a:r>
            <a:r>
              <a:rPr lang="en-US" sz="2400" dirty="0" err="1"/>
              <a:t>Hamor</a:t>
            </a:r>
            <a:r>
              <a:rPr lang="en-US" sz="2400" dirty="0"/>
              <a:t> the Hivite, the ruler of that area, saw her, he took her and raped her.</a:t>
            </a:r>
          </a:p>
          <a:p>
            <a:pPr lvl="0"/>
            <a:r>
              <a:rPr lang="en-US" sz="2400" dirty="0"/>
              <a:t>Observations</a:t>
            </a:r>
          </a:p>
          <a:p>
            <a:pPr lvl="1"/>
            <a:r>
              <a:rPr lang="en-US" sz="2000" dirty="0"/>
              <a:t>The Hebrew actually has four verbs, each increasing in brutality</a:t>
            </a:r>
          </a:p>
          <a:p>
            <a:pPr marL="1371600" lvl="2" indent="-457200">
              <a:buFont typeface="+mj-lt"/>
              <a:buAutoNum type="arabicPeriod"/>
            </a:pPr>
            <a:r>
              <a:rPr lang="en-US" sz="1600" dirty="0"/>
              <a:t>Was seeing her; in context, he was lusting after her</a:t>
            </a:r>
          </a:p>
          <a:p>
            <a:pPr marL="1371600" lvl="2" indent="-457200">
              <a:buFont typeface="+mj-lt"/>
              <a:buAutoNum type="arabicPeriod"/>
            </a:pPr>
            <a:r>
              <a:rPr lang="en-US" sz="1600" dirty="0"/>
              <a:t>Was seizing/grabbing her (see Gen 6:2) [ </a:t>
            </a:r>
            <a:r>
              <a:rPr lang="en-US" sz="1600" dirty="0" err="1"/>
              <a:t>Kal</a:t>
            </a:r>
            <a:r>
              <a:rPr lang="en-US" sz="1600" dirty="0"/>
              <a:t> future] [took = LQCH #1]</a:t>
            </a:r>
          </a:p>
          <a:p>
            <a:pPr marL="1371600" lvl="2" indent="-457200">
              <a:buFont typeface="+mj-lt"/>
              <a:buAutoNum type="arabicPeriod"/>
            </a:pPr>
            <a:r>
              <a:rPr lang="en-US" sz="1600" dirty="0"/>
              <a:t>Lay with her – had sex with her – in context, he raped her</a:t>
            </a:r>
          </a:p>
          <a:p>
            <a:pPr marL="1371600" lvl="2" indent="-457200">
              <a:buFont typeface="+mj-lt"/>
              <a:buAutoNum type="arabicPeriod"/>
            </a:pPr>
            <a:r>
              <a:rPr lang="en-US" sz="1600" dirty="0"/>
              <a:t>Violently violated her (</a:t>
            </a:r>
            <a:r>
              <a:rPr lang="en-US" sz="1600" dirty="0" err="1"/>
              <a:t>Piel</a:t>
            </a:r>
            <a:r>
              <a:rPr lang="en-US" sz="1600" dirty="0"/>
              <a:t> = intensive)</a:t>
            </a:r>
          </a:p>
          <a:p>
            <a:pPr lvl="1"/>
            <a:r>
              <a:rPr lang="en-US" sz="2000" dirty="0"/>
              <a:t>The Hivites were one group of descendants of Canaan, son of Ham, according to the Table of Nations in Genesis 10:17. The context of Gen 34 indicates they did not practice male circumcision</a:t>
            </a:r>
          </a:p>
          <a:p>
            <a:pPr lvl="1"/>
            <a:r>
              <a:rPr lang="en-US" sz="2000" dirty="0"/>
              <a:t>Shechem was also a town name</a:t>
            </a:r>
          </a:p>
          <a:p>
            <a:pPr lvl="1"/>
            <a:r>
              <a:rPr lang="en-US" sz="2000" dirty="0"/>
              <a:t>Dinah went to “see”/Shechem was “seeing” same root verb. It is the first word of the verse. It is a verb.</a:t>
            </a:r>
          </a:p>
          <a:p>
            <a:r>
              <a:rPr lang="en-US" sz="2400" dirty="0"/>
              <a:t>Shechem’s rape of Dinah was wrong. This man should die!</a:t>
            </a:r>
          </a:p>
          <a:p>
            <a:r>
              <a:rPr lang="en-US" sz="2400" dirty="0">
                <a:solidFill>
                  <a:srgbClr val="FF0000"/>
                </a:solidFill>
              </a:rPr>
              <a:t>This was wrong </a:t>
            </a:r>
            <a:r>
              <a:rPr lang="en-US" sz="2400" dirty="0"/>
              <a:t>(some parallels to movie “Taken”)</a:t>
            </a:r>
          </a:p>
        </p:txBody>
      </p:sp>
    </p:spTree>
    <p:extLst>
      <p:ext uri="{BB962C8B-B14F-4D97-AF65-F5344CB8AC3E}">
        <p14:creationId xmlns:p14="http://schemas.microsoft.com/office/powerpoint/2010/main" val="3925999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3</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t>3 His heart was drawn to Dinah daughter of Jacob; he loved the young woman and spoke tenderly to her.</a:t>
            </a:r>
          </a:p>
          <a:p>
            <a:pPr lvl="0"/>
            <a:r>
              <a:rPr lang="en-US" dirty="0"/>
              <a:t>Observations</a:t>
            </a:r>
          </a:p>
          <a:p>
            <a:pPr lvl="1"/>
            <a:r>
              <a:rPr lang="en-US" dirty="0"/>
              <a:t>Dinah was the “daughter Leah bore Jacob” in verse 1 but now Dinah is “daughter of Jacob” in verse 3</a:t>
            </a:r>
          </a:p>
          <a:p>
            <a:pPr lvl="1"/>
            <a:r>
              <a:rPr lang="en-US" dirty="0"/>
              <a:t>First word of this verse is a verb – “was drawn” or more literally “was clinging”</a:t>
            </a:r>
          </a:p>
          <a:p>
            <a:pPr lvl="1"/>
            <a:r>
              <a:rPr lang="en-US" dirty="0"/>
              <a:t>The rape now focuses responsibility on Jacob</a:t>
            </a:r>
          </a:p>
          <a:p>
            <a:pPr lvl="1"/>
            <a:r>
              <a:rPr lang="en-US" dirty="0"/>
              <a:t>Shechem loves the woman he just brutally raped? Really? After he violently raped her? </a:t>
            </a:r>
            <a:br>
              <a:rPr lang="en-US" dirty="0"/>
            </a:br>
            <a:r>
              <a:rPr lang="en-US" dirty="0"/>
              <a:t>But see 2 Sam 12</a:t>
            </a:r>
          </a:p>
          <a:p>
            <a:pPr lvl="1"/>
            <a:r>
              <a:rPr lang="en-US" dirty="0">
                <a:solidFill>
                  <a:srgbClr val="FF0000"/>
                </a:solidFill>
              </a:rPr>
              <a:t>This was wrong</a:t>
            </a:r>
          </a:p>
          <a:p>
            <a:pPr lvl="1"/>
            <a:endParaRPr lang="en-US" dirty="0"/>
          </a:p>
          <a:p>
            <a:endParaRPr lang="en-US" dirty="0"/>
          </a:p>
        </p:txBody>
      </p:sp>
    </p:spTree>
    <p:extLst>
      <p:ext uri="{BB962C8B-B14F-4D97-AF65-F5344CB8AC3E}">
        <p14:creationId xmlns:p14="http://schemas.microsoft.com/office/powerpoint/2010/main" val="2295621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Descriptions of Dinah</a:t>
            </a:r>
          </a:p>
        </p:txBody>
      </p:sp>
      <p:sp>
        <p:nvSpPr>
          <p:cNvPr id="3" name="Content Placeholder 2"/>
          <p:cNvSpPr>
            <a:spLocks noGrp="1"/>
          </p:cNvSpPr>
          <p:nvPr>
            <p:ph idx="1"/>
          </p:nvPr>
        </p:nvSpPr>
        <p:spPr/>
        <p:txBody>
          <a:bodyPr>
            <a:normAutofit fontScale="47500" lnSpcReduction="20000"/>
          </a:bodyPr>
          <a:lstStyle/>
          <a:p>
            <a:r>
              <a:rPr lang="en-US" b="1" dirty="0"/>
              <a:t>Daughter</a:t>
            </a:r>
          </a:p>
          <a:p>
            <a:pPr lvl="1"/>
            <a:r>
              <a:rPr lang="en-US" dirty="0"/>
              <a:t>Verse 1 – Daughter Leah bore Jacob</a:t>
            </a:r>
          </a:p>
          <a:p>
            <a:pPr lvl="1"/>
            <a:r>
              <a:rPr lang="en-US" dirty="0"/>
              <a:t>Verse 3 – Daughter of Jacob</a:t>
            </a:r>
          </a:p>
          <a:p>
            <a:pPr lvl="1"/>
            <a:r>
              <a:rPr lang="en-US" dirty="0"/>
              <a:t>Verse 5 – Jacob’s daughter</a:t>
            </a:r>
          </a:p>
          <a:p>
            <a:pPr lvl="1"/>
            <a:r>
              <a:rPr lang="en-US" dirty="0"/>
              <a:t>Verse 7 – Jacob’s daughter</a:t>
            </a:r>
          </a:p>
          <a:p>
            <a:pPr lvl="1"/>
            <a:r>
              <a:rPr lang="en-US" dirty="0"/>
              <a:t>Verse 8 – Your daughter</a:t>
            </a:r>
          </a:p>
          <a:p>
            <a:pPr lvl="1"/>
            <a:r>
              <a:rPr lang="en-US" dirty="0"/>
              <a:t>Verse 17 – Our daughter</a:t>
            </a:r>
          </a:p>
          <a:p>
            <a:r>
              <a:rPr lang="en-US" b="1" dirty="0"/>
              <a:t>Young woman</a:t>
            </a:r>
          </a:p>
          <a:p>
            <a:pPr lvl="1"/>
            <a:r>
              <a:rPr lang="en-US" dirty="0"/>
              <a:t>Verse 3 – Nur emphasizing young age</a:t>
            </a:r>
          </a:p>
          <a:p>
            <a:pPr lvl="1"/>
            <a:r>
              <a:rPr lang="en-US" dirty="0"/>
              <a:t>Verse 12 – “Give me this ‘damsel/</a:t>
            </a:r>
            <a:r>
              <a:rPr lang="en-US" dirty="0" err="1"/>
              <a:t>nur</a:t>
            </a:r>
            <a:r>
              <a:rPr lang="en-US" dirty="0"/>
              <a:t>’ as wife”</a:t>
            </a:r>
          </a:p>
          <a:p>
            <a:pPr lvl="1"/>
            <a:r>
              <a:rPr lang="en-US" dirty="0"/>
              <a:t>Verse 19 – Compare Nur used of Shechem</a:t>
            </a:r>
          </a:p>
          <a:p>
            <a:r>
              <a:rPr lang="en-US" b="1" dirty="0"/>
              <a:t>Girl</a:t>
            </a:r>
          </a:p>
          <a:p>
            <a:pPr lvl="1"/>
            <a:r>
              <a:rPr lang="en-US" dirty="0"/>
              <a:t>Verse 4 – same root as “giving birth” in verse 1</a:t>
            </a:r>
          </a:p>
          <a:p>
            <a:r>
              <a:rPr lang="en-US" b="1" dirty="0"/>
              <a:t>Woman</a:t>
            </a:r>
          </a:p>
          <a:p>
            <a:pPr lvl="1"/>
            <a:r>
              <a:rPr lang="en-US" dirty="0"/>
              <a:t>Verse 4 – </a:t>
            </a:r>
            <a:r>
              <a:rPr lang="en-US" dirty="0" err="1"/>
              <a:t>i.e</a:t>
            </a:r>
            <a:r>
              <a:rPr lang="en-US" dirty="0"/>
              <a:t> wife</a:t>
            </a:r>
          </a:p>
          <a:p>
            <a:pPr lvl="1"/>
            <a:r>
              <a:rPr lang="en-US" dirty="0"/>
              <a:t>Verse 7 - wife</a:t>
            </a:r>
          </a:p>
          <a:p>
            <a:pPr lvl="1"/>
            <a:r>
              <a:rPr lang="en-US" dirty="0"/>
              <a:t>Verse 12 – wife</a:t>
            </a:r>
          </a:p>
          <a:p>
            <a:r>
              <a:rPr lang="en-US" b="1" dirty="0"/>
              <a:t>Sister</a:t>
            </a:r>
          </a:p>
          <a:p>
            <a:pPr lvl="1"/>
            <a:r>
              <a:rPr lang="en-US" dirty="0"/>
              <a:t>Verse 13 – their sister</a:t>
            </a:r>
          </a:p>
          <a:p>
            <a:pPr lvl="1"/>
            <a:r>
              <a:rPr lang="en-US" dirty="0"/>
              <a:t>Verse 14 – our sister</a:t>
            </a:r>
          </a:p>
          <a:p>
            <a:r>
              <a:rPr lang="en-US" dirty="0"/>
              <a:t>Note: the words for a woman of marriageable age is never used of Dinah! [alma &amp; </a:t>
            </a:r>
            <a:r>
              <a:rPr lang="en-US" dirty="0" err="1"/>
              <a:t>bethulah</a:t>
            </a:r>
            <a:r>
              <a:rPr lang="en-US" dirty="0"/>
              <a:t>]</a:t>
            </a:r>
          </a:p>
        </p:txBody>
      </p:sp>
    </p:spTree>
    <p:extLst>
      <p:ext uri="{BB962C8B-B14F-4D97-AF65-F5344CB8AC3E}">
        <p14:creationId xmlns:p14="http://schemas.microsoft.com/office/powerpoint/2010/main" val="3508925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C5AC7-ECB7-474C-BE6C-0C6A62969FEB}"/>
              </a:ext>
            </a:extLst>
          </p:cNvPr>
          <p:cNvSpPr>
            <a:spLocks noGrp="1"/>
          </p:cNvSpPr>
          <p:nvPr>
            <p:ph type="title"/>
          </p:nvPr>
        </p:nvSpPr>
        <p:spPr/>
        <p:txBody>
          <a:bodyPr/>
          <a:lstStyle/>
          <a:p>
            <a:r>
              <a:rPr lang="en-US" dirty="0"/>
              <a:t>Dinah versus Jacob</a:t>
            </a:r>
          </a:p>
        </p:txBody>
      </p:sp>
      <p:sp>
        <p:nvSpPr>
          <p:cNvPr id="3" name="Content Placeholder 2">
            <a:extLst>
              <a:ext uri="{FF2B5EF4-FFF2-40B4-BE49-F238E27FC236}">
                <a16:creationId xmlns:a16="http://schemas.microsoft.com/office/drawing/2014/main" id="{DA35BF4D-81FD-431B-BD52-536033825F67}"/>
              </a:ext>
            </a:extLst>
          </p:cNvPr>
          <p:cNvSpPr>
            <a:spLocks noGrp="1"/>
          </p:cNvSpPr>
          <p:nvPr>
            <p:ph idx="1"/>
          </p:nvPr>
        </p:nvSpPr>
        <p:spPr/>
        <p:txBody>
          <a:bodyPr>
            <a:normAutofit fontScale="92500" lnSpcReduction="10000"/>
          </a:bodyPr>
          <a:lstStyle/>
          <a:p>
            <a:r>
              <a:rPr lang="en-US" dirty="0"/>
              <a:t>Although Dinah is the focus of the discussion, she is just a foil to focus the responsibility for acting in this situation squarely on Jacob</a:t>
            </a:r>
          </a:p>
          <a:p>
            <a:r>
              <a:rPr lang="en-US" dirty="0"/>
              <a:t>But note the irony that her name means “justice” but all she got was revenge; Jacob became a “stink”</a:t>
            </a:r>
          </a:p>
          <a:p>
            <a:r>
              <a:rPr lang="en-US" dirty="0"/>
              <a:t>Note: Foil = A character that is used to enhance another character through contrast. [https://quizlet.com/21998611/types-of-character-in-literature-flash-cards/]</a:t>
            </a:r>
          </a:p>
          <a:p>
            <a:endParaRPr lang="en-US" dirty="0"/>
          </a:p>
        </p:txBody>
      </p:sp>
    </p:spTree>
    <p:extLst>
      <p:ext uri="{BB962C8B-B14F-4D97-AF65-F5344CB8AC3E}">
        <p14:creationId xmlns:p14="http://schemas.microsoft.com/office/powerpoint/2010/main" val="2331340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C81C6-9134-4B79-8BF9-AA89B1695103}"/>
              </a:ext>
            </a:extLst>
          </p:cNvPr>
          <p:cNvSpPr>
            <a:spLocks noGrp="1"/>
          </p:cNvSpPr>
          <p:nvPr>
            <p:ph type="title"/>
          </p:nvPr>
        </p:nvSpPr>
        <p:spPr/>
        <p:txBody>
          <a:bodyPr/>
          <a:lstStyle/>
          <a:p>
            <a:r>
              <a:rPr lang="en-US" dirty="0"/>
              <a:t>Summary for Dinah</a:t>
            </a:r>
          </a:p>
        </p:txBody>
      </p:sp>
      <p:sp>
        <p:nvSpPr>
          <p:cNvPr id="3" name="Content Placeholder 2">
            <a:extLst>
              <a:ext uri="{FF2B5EF4-FFF2-40B4-BE49-F238E27FC236}">
                <a16:creationId xmlns:a16="http://schemas.microsoft.com/office/drawing/2014/main" id="{67F6BFA2-9A5B-4D1F-B271-E8F0A72D5593}"/>
              </a:ext>
            </a:extLst>
          </p:cNvPr>
          <p:cNvSpPr>
            <a:spLocks noGrp="1"/>
          </p:cNvSpPr>
          <p:nvPr>
            <p:ph idx="1"/>
          </p:nvPr>
        </p:nvSpPr>
        <p:spPr/>
        <p:txBody>
          <a:bodyPr/>
          <a:lstStyle/>
          <a:p>
            <a:r>
              <a:rPr lang="en-US" dirty="0"/>
              <a:t>Named Dinah (Justice)</a:t>
            </a:r>
          </a:p>
          <a:p>
            <a:r>
              <a:rPr lang="en-US" dirty="0"/>
              <a:t>Naive</a:t>
            </a:r>
          </a:p>
          <a:p>
            <a:r>
              <a:rPr lang="en-US" dirty="0"/>
              <a:t>Virtuous</a:t>
            </a:r>
          </a:p>
          <a:p>
            <a:r>
              <a:rPr lang="en-US" dirty="0"/>
              <a:t>“Clean” but became “unclean”</a:t>
            </a:r>
          </a:p>
          <a:p>
            <a:r>
              <a:rPr lang="en-US" dirty="0"/>
              <a:t>Jew</a:t>
            </a:r>
          </a:p>
          <a:p>
            <a:r>
              <a:rPr lang="en-US" dirty="0"/>
              <a:t>Reason for many men dying</a:t>
            </a:r>
          </a:p>
        </p:txBody>
      </p:sp>
    </p:spTree>
    <p:extLst>
      <p:ext uri="{BB962C8B-B14F-4D97-AF65-F5344CB8AC3E}">
        <p14:creationId xmlns:p14="http://schemas.microsoft.com/office/powerpoint/2010/main" val="851442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70E909-F5AA-4A97-BBCE-6DCB62CEC582}"/>
              </a:ext>
            </a:extLst>
          </p:cNvPr>
          <p:cNvSpPr>
            <a:spLocks noGrp="1"/>
          </p:cNvSpPr>
          <p:nvPr>
            <p:ph type="title"/>
          </p:nvPr>
        </p:nvSpPr>
        <p:spPr/>
        <p:txBody>
          <a:bodyPr/>
          <a:lstStyle/>
          <a:p>
            <a:r>
              <a:rPr lang="en-US" dirty="0"/>
              <a:t>Dinah as Foil</a:t>
            </a:r>
          </a:p>
        </p:txBody>
      </p:sp>
      <p:sp>
        <p:nvSpPr>
          <p:cNvPr id="5" name="Oval 4">
            <a:extLst>
              <a:ext uri="{FF2B5EF4-FFF2-40B4-BE49-F238E27FC236}">
                <a16:creationId xmlns:a16="http://schemas.microsoft.com/office/drawing/2014/main" id="{F8DDE1EE-3139-4D1B-9021-421F71B6693C}"/>
              </a:ext>
            </a:extLst>
          </p:cNvPr>
          <p:cNvSpPr/>
          <p:nvPr/>
        </p:nvSpPr>
        <p:spPr>
          <a:xfrm>
            <a:off x="3657600" y="3352800"/>
            <a:ext cx="1371600" cy="1143000"/>
          </a:xfrm>
          <a:prstGeom prst="ellipse">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Dinah</a:t>
            </a:r>
          </a:p>
        </p:txBody>
      </p:sp>
      <p:sp>
        <p:nvSpPr>
          <p:cNvPr id="6" name="Oval 5">
            <a:extLst>
              <a:ext uri="{FF2B5EF4-FFF2-40B4-BE49-F238E27FC236}">
                <a16:creationId xmlns:a16="http://schemas.microsoft.com/office/drawing/2014/main" id="{DC3C1BA8-BF6F-4FD3-9499-F4C296F928D9}"/>
              </a:ext>
            </a:extLst>
          </p:cNvPr>
          <p:cNvSpPr/>
          <p:nvPr/>
        </p:nvSpPr>
        <p:spPr>
          <a:xfrm>
            <a:off x="3657600" y="1524000"/>
            <a:ext cx="1371600" cy="1143000"/>
          </a:xfrm>
          <a:prstGeom prst="ellipse">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Jacob</a:t>
            </a:r>
          </a:p>
        </p:txBody>
      </p:sp>
      <p:cxnSp>
        <p:nvCxnSpPr>
          <p:cNvPr id="8" name="Straight Connector 7">
            <a:extLst>
              <a:ext uri="{FF2B5EF4-FFF2-40B4-BE49-F238E27FC236}">
                <a16:creationId xmlns:a16="http://schemas.microsoft.com/office/drawing/2014/main" id="{42CFC474-DFDF-4894-95E5-99091D88F781}"/>
              </a:ext>
            </a:extLst>
          </p:cNvPr>
          <p:cNvCxnSpPr>
            <a:stCxn id="6" idx="4"/>
            <a:endCxn id="5" idx="0"/>
          </p:cNvCxnSpPr>
          <p:nvPr/>
        </p:nvCxnSpPr>
        <p:spPr>
          <a:xfrm>
            <a:off x="4343400" y="2667000"/>
            <a:ext cx="0" cy="685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AF745870-FF1A-4DD7-AD9D-28CB8962DE1A}"/>
              </a:ext>
            </a:extLst>
          </p:cNvPr>
          <p:cNvSpPr/>
          <p:nvPr/>
        </p:nvSpPr>
        <p:spPr>
          <a:xfrm>
            <a:off x="6172200" y="3310128"/>
            <a:ext cx="1981200" cy="1219200"/>
          </a:xfrm>
          <a:prstGeom prst="ellipse">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Brothers</a:t>
            </a:r>
          </a:p>
        </p:txBody>
      </p:sp>
      <p:cxnSp>
        <p:nvCxnSpPr>
          <p:cNvPr id="11" name="Straight Connector 10">
            <a:extLst>
              <a:ext uri="{FF2B5EF4-FFF2-40B4-BE49-F238E27FC236}">
                <a16:creationId xmlns:a16="http://schemas.microsoft.com/office/drawing/2014/main" id="{FAED16D9-AA59-4027-BB63-446AA9677135}"/>
              </a:ext>
            </a:extLst>
          </p:cNvPr>
          <p:cNvCxnSpPr>
            <a:cxnSpLocks/>
            <a:stCxn id="5" idx="2"/>
            <a:endCxn id="13" idx="6"/>
          </p:cNvCxnSpPr>
          <p:nvPr/>
        </p:nvCxnSpPr>
        <p:spPr>
          <a:xfrm flipH="1">
            <a:off x="2819400" y="3924300"/>
            <a:ext cx="838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2CD61CDB-DF00-4714-9F03-AF521F14F9D2}"/>
              </a:ext>
            </a:extLst>
          </p:cNvPr>
          <p:cNvSpPr/>
          <p:nvPr/>
        </p:nvSpPr>
        <p:spPr>
          <a:xfrm>
            <a:off x="914400" y="3352800"/>
            <a:ext cx="1905000" cy="1143000"/>
          </a:xfrm>
          <a:prstGeom prst="ellipse">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Shechem</a:t>
            </a:r>
          </a:p>
        </p:txBody>
      </p:sp>
      <p:sp>
        <p:nvSpPr>
          <p:cNvPr id="14" name="Oval 13">
            <a:extLst>
              <a:ext uri="{FF2B5EF4-FFF2-40B4-BE49-F238E27FC236}">
                <a16:creationId xmlns:a16="http://schemas.microsoft.com/office/drawing/2014/main" id="{7BFB9D3F-4954-4410-8BAC-59D2ED303047}"/>
              </a:ext>
            </a:extLst>
          </p:cNvPr>
          <p:cNvSpPr/>
          <p:nvPr/>
        </p:nvSpPr>
        <p:spPr>
          <a:xfrm>
            <a:off x="3611880" y="5029200"/>
            <a:ext cx="1447800" cy="1143000"/>
          </a:xfrm>
          <a:prstGeom prst="ellipse">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Men of Village</a:t>
            </a:r>
          </a:p>
        </p:txBody>
      </p:sp>
      <p:cxnSp>
        <p:nvCxnSpPr>
          <p:cNvPr id="15" name="Straight Connector 14">
            <a:extLst>
              <a:ext uri="{FF2B5EF4-FFF2-40B4-BE49-F238E27FC236}">
                <a16:creationId xmlns:a16="http://schemas.microsoft.com/office/drawing/2014/main" id="{80D2D0DE-82FD-44F6-941E-1965C46EF6F8}"/>
              </a:ext>
            </a:extLst>
          </p:cNvPr>
          <p:cNvCxnSpPr>
            <a:cxnSpLocks/>
            <a:stCxn id="5" idx="4"/>
            <a:endCxn id="14" idx="0"/>
          </p:cNvCxnSpPr>
          <p:nvPr/>
        </p:nvCxnSpPr>
        <p:spPr>
          <a:xfrm flipH="1">
            <a:off x="4335780" y="4495800"/>
            <a:ext cx="7620" cy="533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C54FB6A-5FDC-47C1-A2BD-4BF1C18BA4DC}"/>
              </a:ext>
            </a:extLst>
          </p:cNvPr>
          <p:cNvCxnSpPr>
            <a:cxnSpLocks/>
            <a:stCxn id="9" idx="2"/>
            <a:endCxn id="5" idx="6"/>
          </p:cNvCxnSpPr>
          <p:nvPr/>
        </p:nvCxnSpPr>
        <p:spPr>
          <a:xfrm flipH="1">
            <a:off x="5029200" y="3919728"/>
            <a:ext cx="1143000" cy="45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2D65C7C7-A9AC-473D-B2F5-449DEC9B9B33}"/>
              </a:ext>
            </a:extLst>
          </p:cNvPr>
          <p:cNvSpPr txBox="1"/>
          <p:nvPr/>
        </p:nvSpPr>
        <p:spPr>
          <a:xfrm>
            <a:off x="3954906" y="2863334"/>
            <a:ext cx="761747" cy="369332"/>
          </a:xfrm>
          <a:prstGeom prst="rect">
            <a:avLst/>
          </a:prstGeom>
          <a:solidFill>
            <a:schemeClr val="bg1"/>
          </a:solidFill>
        </p:spPr>
        <p:txBody>
          <a:bodyPr wrap="none" rtlCol="0">
            <a:spAutoFit/>
          </a:bodyPr>
          <a:lstStyle/>
          <a:p>
            <a:r>
              <a:rPr lang="en-US" dirty="0"/>
              <a:t>Silent</a:t>
            </a:r>
          </a:p>
        </p:txBody>
      </p:sp>
      <p:sp>
        <p:nvSpPr>
          <p:cNvPr id="24" name="TextBox 23">
            <a:extLst>
              <a:ext uri="{FF2B5EF4-FFF2-40B4-BE49-F238E27FC236}">
                <a16:creationId xmlns:a16="http://schemas.microsoft.com/office/drawing/2014/main" id="{6F3956CB-49FA-4114-8E7A-A1467D18ABCB}"/>
              </a:ext>
            </a:extLst>
          </p:cNvPr>
          <p:cNvSpPr txBox="1"/>
          <p:nvPr/>
        </p:nvSpPr>
        <p:spPr>
          <a:xfrm>
            <a:off x="5064204" y="3505200"/>
            <a:ext cx="1107996" cy="369332"/>
          </a:xfrm>
          <a:prstGeom prst="rect">
            <a:avLst/>
          </a:prstGeom>
          <a:solidFill>
            <a:schemeClr val="bg1"/>
          </a:solidFill>
        </p:spPr>
        <p:txBody>
          <a:bodyPr wrap="none" rtlCol="0">
            <a:spAutoFit/>
          </a:bodyPr>
          <a:lstStyle/>
          <a:p>
            <a:r>
              <a:rPr lang="en-US" dirty="0"/>
              <a:t>Revenge</a:t>
            </a:r>
          </a:p>
        </p:txBody>
      </p:sp>
      <p:sp>
        <p:nvSpPr>
          <p:cNvPr id="25" name="TextBox 24">
            <a:extLst>
              <a:ext uri="{FF2B5EF4-FFF2-40B4-BE49-F238E27FC236}">
                <a16:creationId xmlns:a16="http://schemas.microsoft.com/office/drawing/2014/main" id="{C7537769-416A-4E13-BC73-71CDCF63DD59}"/>
              </a:ext>
            </a:extLst>
          </p:cNvPr>
          <p:cNvSpPr txBox="1"/>
          <p:nvPr/>
        </p:nvSpPr>
        <p:spPr>
          <a:xfrm>
            <a:off x="2845301" y="3431568"/>
            <a:ext cx="736099" cy="369332"/>
          </a:xfrm>
          <a:prstGeom prst="rect">
            <a:avLst/>
          </a:prstGeom>
          <a:solidFill>
            <a:schemeClr val="bg1"/>
          </a:solidFill>
        </p:spPr>
        <p:txBody>
          <a:bodyPr wrap="none" rtlCol="0">
            <a:spAutoFit/>
          </a:bodyPr>
          <a:lstStyle/>
          <a:p>
            <a:r>
              <a:rPr lang="en-US" dirty="0"/>
              <a:t>Rape</a:t>
            </a:r>
          </a:p>
        </p:txBody>
      </p:sp>
      <p:sp>
        <p:nvSpPr>
          <p:cNvPr id="26" name="TextBox 25">
            <a:extLst>
              <a:ext uri="{FF2B5EF4-FFF2-40B4-BE49-F238E27FC236}">
                <a16:creationId xmlns:a16="http://schemas.microsoft.com/office/drawing/2014/main" id="{559000F9-E13C-4DEB-BDFA-C97D0FD76675}"/>
              </a:ext>
            </a:extLst>
          </p:cNvPr>
          <p:cNvSpPr txBox="1"/>
          <p:nvPr/>
        </p:nvSpPr>
        <p:spPr>
          <a:xfrm>
            <a:off x="4070321" y="4615934"/>
            <a:ext cx="530915" cy="369332"/>
          </a:xfrm>
          <a:prstGeom prst="rect">
            <a:avLst/>
          </a:prstGeom>
          <a:solidFill>
            <a:schemeClr val="bg1"/>
          </a:solidFill>
        </p:spPr>
        <p:txBody>
          <a:bodyPr wrap="none" rtlCol="0">
            <a:spAutoFit/>
          </a:bodyPr>
          <a:lstStyle/>
          <a:p>
            <a:r>
              <a:rPr lang="en-US" dirty="0"/>
              <a:t>Die</a:t>
            </a:r>
          </a:p>
        </p:txBody>
      </p:sp>
      <p:sp>
        <p:nvSpPr>
          <p:cNvPr id="28" name="TextBox 27">
            <a:extLst>
              <a:ext uri="{FF2B5EF4-FFF2-40B4-BE49-F238E27FC236}">
                <a16:creationId xmlns:a16="http://schemas.microsoft.com/office/drawing/2014/main" id="{3B03F6F5-89D5-483C-8354-DE824F8B9391}"/>
              </a:ext>
            </a:extLst>
          </p:cNvPr>
          <p:cNvSpPr txBox="1"/>
          <p:nvPr/>
        </p:nvSpPr>
        <p:spPr>
          <a:xfrm>
            <a:off x="2968422" y="4039884"/>
            <a:ext cx="530915" cy="369332"/>
          </a:xfrm>
          <a:prstGeom prst="rect">
            <a:avLst/>
          </a:prstGeom>
          <a:solidFill>
            <a:schemeClr val="bg1"/>
          </a:solidFill>
        </p:spPr>
        <p:txBody>
          <a:bodyPr wrap="none" rtlCol="0">
            <a:spAutoFit/>
          </a:bodyPr>
          <a:lstStyle/>
          <a:p>
            <a:r>
              <a:rPr lang="en-US" dirty="0"/>
              <a:t>Die</a:t>
            </a:r>
          </a:p>
        </p:txBody>
      </p:sp>
    </p:spTree>
    <p:extLst>
      <p:ext uri="{BB962C8B-B14F-4D97-AF65-F5344CB8AC3E}">
        <p14:creationId xmlns:p14="http://schemas.microsoft.com/office/powerpoint/2010/main" val="2487028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4</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4 And Shechem said to his father </a:t>
            </a:r>
            <a:r>
              <a:rPr lang="en-US" dirty="0" err="1"/>
              <a:t>Hamor</a:t>
            </a:r>
            <a:r>
              <a:rPr lang="en-US" dirty="0"/>
              <a:t>, “Get me this girl as my wife.”</a:t>
            </a:r>
          </a:p>
          <a:p>
            <a:pPr lvl="0"/>
            <a:r>
              <a:rPr lang="en-US" dirty="0"/>
              <a:t>Observations</a:t>
            </a:r>
          </a:p>
          <a:p>
            <a:pPr lvl="1"/>
            <a:r>
              <a:rPr lang="en-US" dirty="0"/>
              <a:t>Girl = Hebrew </a:t>
            </a:r>
            <a:r>
              <a:rPr lang="en-US" dirty="0" err="1"/>
              <a:t>nur</a:t>
            </a:r>
            <a:r>
              <a:rPr lang="en-US" dirty="0"/>
              <a:t> which appears to refer to a female with emphasis on young age</a:t>
            </a:r>
          </a:p>
          <a:p>
            <a:pPr lvl="1"/>
            <a:r>
              <a:rPr lang="en-US" dirty="0"/>
              <a:t>She was no older than about 16 and possibly as young as 8 years old; many say 11-13.</a:t>
            </a:r>
          </a:p>
          <a:p>
            <a:pPr lvl="1"/>
            <a:r>
              <a:rPr lang="en-US" dirty="0"/>
              <a:t>“Wife” – was Dinah even of marriageable age?</a:t>
            </a:r>
          </a:p>
          <a:p>
            <a:pPr lvl="1"/>
            <a:r>
              <a:rPr lang="en-US" dirty="0"/>
              <a:t>First word of this verse is “said.” It is a verb.</a:t>
            </a:r>
          </a:p>
          <a:p>
            <a:pPr lvl="1"/>
            <a:r>
              <a:rPr lang="en-US" dirty="0"/>
              <a:t>“Get me” is same verb as used in verse 2 [LQCH #2] when Shechem “took” Dinah. In actuality, based upon verse 26, he never released Dinah but still has her locked up. In effect, he wants to legalize his crime. See the irony in asking his father “to get” her when he already has her locked up at home</a:t>
            </a:r>
          </a:p>
          <a:p>
            <a:pPr lvl="1"/>
            <a:r>
              <a:rPr lang="en-US" dirty="0"/>
              <a:t>The children were running the show</a:t>
            </a:r>
          </a:p>
          <a:p>
            <a:pPr lvl="1"/>
            <a:r>
              <a:rPr lang="en-US" dirty="0">
                <a:solidFill>
                  <a:srgbClr val="FF0000"/>
                </a:solidFill>
              </a:rPr>
              <a:t>This was wrong</a:t>
            </a:r>
          </a:p>
          <a:p>
            <a:endParaRPr lang="en-US" dirty="0"/>
          </a:p>
        </p:txBody>
      </p:sp>
    </p:spTree>
    <p:extLst>
      <p:ext uri="{BB962C8B-B14F-4D97-AF65-F5344CB8AC3E}">
        <p14:creationId xmlns:p14="http://schemas.microsoft.com/office/powerpoint/2010/main" val="2836052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Verse 4</a:t>
            </a:r>
          </a:p>
        </p:txBody>
      </p:sp>
      <p:sp>
        <p:nvSpPr>
          <p:cNvPr id="3" name="Content Placeholder 2"/>
          <p:cNvSpPr>
            <a:spLocks noGrp="1"/>
          </p:cNvSpPr>
          <p:nvPr>
            <p:ph idx="1"/>
          </p:nvPr>
        </p:nvSpPr>
        <p:spPr/>
        <p:txBody>
          <a:bodyPr>
            <a:normAutofit/>
          </a:bodyPr>
          <a:lstStyle/>
          <a:p>
            <a:pPr lvl="0"/>
            <a:r>
              <a:rPr lang="en-US" dirty="0"/>
              <a:t>“It is difficult to pin down Dinah's age at this point, but she was probably thirteen or fourteen years old. Most commentators agree on this, though some think she was as old as her late teens. By following the timeline of Jacob's journey, service to Laban, and return to Canaan, the evidence points to a young girl of around thirteen.”</a:t>
            </a:r>
          </a:p>
          <a:p>
            <a:pPr marL="0" lvl="0" indent="0">
              <a:buNone/>
            </a:pPr>
            <a:r>
              <a:rPr lang="en-US" sz="1300" dirty="0"/>
              <a:t>http://www.cgg.org/index.cfm/fuseaction/Library.sr/CT/RA/k/1566/Rape-Dinah.htm</a:t>
            </a:r>
          </a:p>
          <a:p>
            <a:endParaRPr lang="en-US" dirty="0"/>
          </a:p>
        </p:txBody>
      </p:sp>
    </p:spTree>
    <p:extLst>
      <p:ext uri="{BB962C8B-B14F-4D97-AF65-F5344CB8AC3E}">
        <p14:creationId xmlns:p14="http://schemas.microsoft.com/office/powerpoint/2010/main" val="267255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5</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5 When Jacob heard that his daughter Dinah had been defiled, his sons were in the fields with his livestock; so he did nothing about it until they came home.</a:t>
            </a:r>
          </a:p>
          <a:p>
            <a:pPr lvl="0"/>
            <a:r>
              <a:rPr lang="en-US" dirty="0"/>
              <a:t>Observations</a:t>
            </a:r>
          </a:p>
          <a:p>
            <a:pPr lvl="1"/>
            <a:r>
              <a:rPr lang="en-US" dirty="0"/>
              <a:t>First word of this verse is “Jacob.” Uh Oh – changed from verbs to “Jacob.” Dramatic changes in the text require us to pay attention.</a:t>
            </a:r>
          </a:p>
          <a:p>
            <a:pPr lvl="1"/>
            <a:r>
              <a:rPr lang="en-US" dirty="0"/>
              <a:t>How did Jacob hear?</a:t>
            </a:r>
          </a:p>
          <a:p>
            <a:pPr lvl="1"/>
            <a:r>
              <a:rPr lang="en-US" dirty="0"/>
              <a:t>The word for “heard” in the Hebrew can be used when the person getting the information acts on it. It can be a call to action. [Gen 16:11 God heard and acted], also Gen 21:17, 24:52, 26:5, 29:33, 30:6 But Jacob remained silent.</a:t>
            </a:r>
          </a:p>
          <a:p>
            <a:pPr lvl="1"/>
            <a:r>
              <a:rPr lang="en-US" dirty="0"/>
              <a:t>Did nothing is literally “he was silent/dumb”</a:t>
            </a:r>
          </a:p>
          <a:p>
            <a:pPr lvl="1"/>
            <a:r>
              <a:rPr lang="en-US" dirty="0"/>
              <a:t>As a child Dinah is under the tutelage of her mother, but her honor, safety and security belong to her father – but he did nothing!</a:t>
            </a:r>
          </a:p>
          <a:p>
            <a:pPr lvl="1"/>
            <a:r>
              <a:rPr lang="en-US" dirty="0">
                <a:solidFill>
                  <a:srgbClr val="FF0000"/>
                </a:solidFill>
              </a:rPr>
              <a:t> This was wrong</a:t>
            </a:r>
          </a:p>
          <a:p>
            <a:endParaRPr lang="en-US" dirty="0"/>
          </a:p>
        </p:txBody>
      </p:sp>
    </p:spTree>
    <p:extLst>
      <p:ext uri="{BB962C8B-B14F-4D97-AF65-F5344CB8AC3E}">
        <p14:creationId xmlns:p14="http://schemas.microsoft.com/office/powerpoint/2010/main" val="4170968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pPr eaLnBrk="1" hangingPunct="1"/>
            <a:r>
              <a:rPr lang="en-US" dirty="0"/>
              <a:t>Overview</a:t>
            </a:r>
          </a:p>
        </p:txBody>
      </p:sp>
      <p:sp>
        <p:nvSpPr>
          <p:cNvPr id="3077" name="Rectangle 3"/>
          <p:cNvSpPr>
            <a:spLocks noGrp="1" noChangeArrowheads="1"/>
          </p:cNvSpPr>
          <p:nvPr>
            <p:ph type="body" idx="1"/>
          </p:nvPr>
        </p:nvSpPr>
        <p:spPr/>
        <p:txBody>
          <a:bodyPr>
            <a:normAutofit fontScale="92500" lnSpcReduction="10000"/>
          </a:bodyPr>
          <a:lstStyle/>
          <a:p>
            <a:r>
              <a:rPr lang="en-US" dirty="0"/>
              <a:t>This study of Genesis 34 is linked to the study of John 4</a:t>
            </a:r>
          </a:p>
          <a:p>
            <a:r>
              <a:rPr lang="en-US" dirty="0"/>
              <a:t>Together, these two chapters form one of the most awesome type/anti-type pairs in Scripture</a:t>
            </a:r>
            <a:r>
              <a:rPr lang="en-US" sz="2000" dirty="0"/>
              <a:t> [in my opinion, at least]</a:t>
            </a:r>
          </a:p>
          <a:p>
            <a:r>
              <a:rPr lang="en-US" dirty="0"/>
              <a:t>Type/Anti-Type is a correspondence between two passages</a:t>
            </a:r>
          </a:p>
          <a:p>
            <a:r>
              <a:rPr lang="en-US" dirty="0"/>
              <a:t>The Gospel – A False Gospel is presented</a:t>
            </a:r>
          </a:p>
          <a:p>
            <a:r>
              <a:rPr lang="en-US" dirty="0"/>
              <a:t>Faith Living – versus Human Viewpoint is illustrated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6</a:t>
            </a:r>
            <a:endParaRPr lang="en-US" dirty="0"/>
          </a:p>
        </p:txBody>
      </p:sp>
      <p:sp>
        <p:nvSpPr>
          <p:cNvPr id="3" name="Content Placeholder 2"/>
          <p:cNvSpPr>
            <a:spLocks noGrp="1"/>
          </p:cNvSpPr>
          <p:nvPr>
            <p:ph idx="1"/>
          </p:nvPr>
        </p:nvSpPr>
        <p:spPr/>
        <p:txBody>
          <a:bodyPr>
            <a:normAutofit fontScale="85000" lnSpcReduction="20000"/>
          </a:bodyPr>
          <a:lstStyle/>
          <a:p>
            <a:r>
              <a:rPr lang="en-US" dirty="0"/>
              <a:t>6 Then Shechem’s father </a:t>
            </a:r>
            <a:r>
              <a:rPr lang="en-US" dirty="0" err="1"/>
              <a:t>Hamor</a:t>
            </a:r>
            <a:r>
              <a:rPr lang="en-US" dirty="0"/>
              <a:t> went out to talk with Jacob.</a:t>
            </a:r>
          </a:p>
          <a:p>
            <a:r>
              <a:rPr lang="en-US" dirty="0"/>
              <a:t>Observations</a:t>
            </a:r>
          </a:p>
          <a:p>
            <a:pPr lvl="1"/>
            <a:r>
              <a:rPr lang="en-US" dirty="0"/>
              <a:t>“Went out” is the same verb used in verse 1 when Dinah “went out.” She went out from her people. He went out from his people, but for different reasons</a:t>
            </a:r>
          </a:p>
          <a:p>
            <a:pPr lvl="2"/>
            <a:r>
              <a:rPr lang="en-US" dirty="0"/>
              <a:t>Dinah went out to see (visit)</a:t>
            </a:r>
          </a:p>
          <a:p>
            <a:pPr lvl="2"/>
            <a:r>
              <a:rPr lang="en-US" dirty="0" err="1"/>
              <a:t>Hamor</a:t>
            </a:r>
            <a:r>
              <a:rPr lang="en-US" dirty="0"/>
              <a:t> went out to speak to make a deal</a:t>
            </a:r>
          </a:p>
          <a:p>
            <a:pPr lvl="1"/>
            <a:r>
              <a:rPr lang="en-US" dirty="0"/>
              <a:t>Was this the right procedure to ask for Jacob’s daughter for Shechem? There was no gift or offering as in other cases such as Isaac or Jacob getting a wife</a:t>
            </a:r>
          </a:p>
          <a:p>
            <a:pPr lvl="1"/>
            <a:r>
              <a:rPr lang="en-US" dirty="0"/>
              <a:t>There was no apology or admission of guilt!</a:t>
            </a:r>
          </a:p>
          <a:p>
            <a:pPr lvl="1"/>
            <a:r>
              <a:rPr lang="en-US" dirty="0">
                <a:solidFill>
                  <a:srgbClr val="FF0000"/>
                </a:solidFill>
              </a:rPr>
              <a:t>This was wrong</a:t>
            </a:r>
          </a:p>
          <a:p>
            <a:endParaRPr lang="en-US" dirty="0"/>
          </a:p>
          <a:p>
            <a:endParaRPr lang="en-US" dirty="0"/>
          </a:p>
        </p:txBody>
      </p:sp>
    </p:spTree>
    <p:extLst>
      <p:ext uri="{BB962C8B-B14F-4D97-AF65-F5344CB8AC3E}">
        <p14:creationId xmlns:p14="http://schemas.microsoft.com/office/powerpoint/2010/main" val="2994564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7</a:t>
            </a:r>
            <a:endParaRPr lang="en-US" dirty="0"/>
          </a:p>
        </p:txBody>
      </p:sp>
      <p:sp>
        <p:nvSpPr>
          <p:cNvPr id="3" name="Content Placeholder 2"/>
          <p:cNvSpPr>
            <a:spLocks noGrp="1"/>
          </p:cNvSpPr>
          <p:nvPr>
            <p:ph idx="1"/>
          </p:nvPr>
        </p:nvSpPr>
        <p:spPr/>
        <p:txBody>
          <a:bodyPr>
            <a:normAutofit fontScale="47500" lnSpcReduction="20000"/>
          </a:bodyPr>
          <a:lstStyle/>
          <a:p>
            <a:r>
              <a:rPr lang="en-US" sz="5100" dirty="0"/>
              <a:t>7 Meanwhile, Jacob’s sons had come in from the fields as soon as they heard what had happened. They were shocked and furious, because Shechem had done an outrageous thing in Israel by sleeping with Jacob’s daughter—a thing that should not be done.</a:t>
            </a:r>
          </a:p>
          <a:p>
            <a:r>
              <a:rPr lang="en-US" sz="5100" dirty="0"/>
              <a:t>Observations</a:t>
            </a:r>
          </a:p>
          <a:p>
            <a:pPr lvl="1"/>
            <a:r>
              <a:rPr lang="en-US" sz="3800" dirty="0"/>
              <a:t>They heard is the same root verb as when Jacob heard</a:t>
            </a:r>
          </a:p>
          <a:p>
            <a:pPr lvl="1"/>
            <a:r>
              <a:rPr lang="en-US" sz="3800" dirty="0"/>
              <a:t>The only verse in this chapter that even remotely comes to referring to God is the name </a:t>
            </a:r>
            <a:r>
              <a:rPr lang="en-US" sz="3800" dirty="0">
                <a:solidFill>
                  <a:srgbClr val="FF0000"/>
                </a:solidFill>
              </a:rPr>
              <a:t>Israel</a:t>
            </a:r>
          </a:p>
          <a:p>
            <a:pPr lvl="1"/>
            <a:r>
              <a:rPr lang="en-US" sz="3800" dirty="0"/>
              <a:t>This reference appears out of place and hence sticks out – giving it great emphasis in the text. Bruce </a:t>
            </a:r>
            <a:r>
              <a:rPr lang="en-US" sz="3800" dirty="0" err="1"/>
              <a:t>Waltke</a:t>
            </a:r>
            <a:r>
              <a:rPr lang="en-US" sz="3800" dirty="0"/>
              <a:t> says it is an “anachronism.” Sorry, I disagree – it indicates the sons’ covenant understanding</a:t>
            </a:r>
          </a:p>
          <a:p>
            <a:pPr lvl="1"/>
            <a:r>
              <a:rPr lang="en-US" sz="3800" dirty="0"/>
              <a:t>Jacob received this name from God in chapter 32</a:t>
            </a:r>
          </a:p>
          <a:p>
            <a:pPr lvl="1"/>
            <a:r>
              <a:rPr lang="en-US" sz="3800" dirty="0"/>
              <a:t>Jacob’s sons were apparently aware of what happened in chapter 32</a:t>
            </a:r>
          </a:p>
          <a:p>
            <a:pPr lvl="1"/>
            <a:r>
              <a:rPr lang="en-US" sz="3800" dirty="0"/>
              <a:t>Jacob’s sons know that what has happened was wrong</a:t>
            </a:r>
          </a:p>
          <a:p>
            <a:pPr lvl="1"/>
            <a:r>
              <a:rPr lang="en-US" sz="3800" dirty="0">
                <a:solidFill>
                  <a:srgbClr val="FF0000"/>
                </a:solidFill>
              </a:rPr>
              <a:t>This was wrong</a:t>
            </a:r>
          </a:p>
          <a:p>
            <a:endParaRPr lang="en-US" dirty="0"/>
          </a:p>
        </p:txBody>
      </p:sp>
    </p:spTree>
    <p:extLst>
      <p:ext uri="{BB962C8B-B14F-4D97-AF65-F5344CB8AC3E}">
        <p14:creationId xmlns:p14="http://schemas.microsoft.com/office/powerpoint/2010/main" val="674060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8</a:t>
            </a:r>
            <a:endParaRPr lang="en-US" dirty="0"/>
          </a:p>
        </p:txBody>
      </p:sp>
      <p:sp>
        <p:nvSpPr>
          <p:cNvPr id="3" name="Content Placeholder 2"/>
          <p:cNvSpPr>
            <a:spLocks noGrp="1"/>
          </p:cNvSpPr>
          <p:nvPr>
            <p:ph idx="1"/>
          </p:nvPr>
        </p:nvSpPr>
        <p:spPr/>
        <p:txBody>
          <a:bodyPr/>
          <a:lstStyle/>
          <a:p>
            <a:r>
              <a:rPr lang="en-US" dirty="0"/>
              <a:t>8 But </a:t>
            </a:r>
            <a:r>
              <a:rPr lang="en-US" dirty="0" err="1"/>
              <a:t>Hamor</a:t>
            </a:r>
            <a:r>
              <a:rPr lang="en-US" dirty="0"/>
              <a:t> said to them, “My son Shechem has his heart set on your daughter. Please give her to him as his wife.</a:t>
            </a:r>
          </a:p>
          <a:p>
            <a:r>
              <a:rPr lang="en-US" dirty="0"/>
              <a:t>Observations</a:t>
            </a:r>
          </a:p>
          <a:p>
            <a:pPr lvl="1"/>
            <a:r>
              <a:rPr lang="en-US" dirty="0"/>
              <a:t>Wrong!</a:t>
            </a:r>
          </a:p>
          <a:p>
            <a:pPr lvl="1"/>
            <a:r>
              <a:rPr lang="en-US" dirty="0"/>
              <a:t>Like saying I took your money, please let me keep it</a:t>
            </a:r>
          </a:p>
          <a:p>
            <a:r>
              <a:rPr lang="en-US" dirty="0">
                <a:solidFill>
                  <a:srgbClr val="FF0000"/>
                </a:solidFill>
              </a:rPr>
              <a:t>This was wrong</a:t>
            </a:r>
          </a:p>
          <a:p>
            <a:endParaRPr lang="en-US" dirty="0"/>
          </a:p>
        </p:txBody>
      </p:sp>
    </p:spTree>
    <p:extLst>
      <p:ext uri="{BB962C8B-B14F-4D97-AF65-F5344CB8AC3E}">
        <p14:creationId xmlns:p14="http://schemas.microsoft.com/office/powerpoint/2010/main" val="18018089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9</a:t>
            </a:r>
            <a:endParaRPr lang="en-US" dirty="0"/>
          </a:p>
        </p:txBody>
      </p:sp>
      <p:sp>
        <p:nvSpPr>
          <p:cNvPr id="3" name="Content Placeholder 2"/>
          <p:cNvSpPr>
            <a:spLocks noGrp="1"/>
          </p:cNvSpPr>
          <p:nvPr>
            <p:ph idx="1"/>
          </p:nvPr>
        </p:nvSpPr>
        <p:spPr/>
        <p:txBody>
          <a:bodyPr>
            <a:normAutofit fontScale="92500" lnSpcReduction="10000"/>
          </a:bodyPr>
          <a:lstStyle/>
          <a:p>
            <a:r>
              <a:rPr lang="en-US" dirty="0"/>
              <a:t>9 Intermarry with us; give us your daughters and take our daughters for yourselves.</a:t>
            </a:r>
          </a:p>
          <a:p>
            <a:r>
              <a:rPr lang="en-US" dirty="0"/>
              <a:t>Observations</a:t>
            </a:r>
          </a:p>
          <a:p>
            <a:pPr lvl="1"/>
            <a:r>
              <a:rPr lang="en-US" dirty="0"/>
              <a:t>Take our daughters [LQCH #3]</a:t>
            </a:r>
          </a:p>
          <a:p>
            <a:pPr lvl="1"/>
            <a:r>
              <a:rPr lang="en-US" dirty="0"/>
              <a:t>From Jacob’s perspective, this is wrong</a:t>
            </a:r>
          </a:p>
          <a:p>
            <a:pPr lvl="1"/>
            <a:r>
              <a:rPr lang="en-US" dirty="0"/>
              <a:t>Gen 24:3 Abraham said “…not get a wife for my son from the daughters of the Canaanites”</a:t>
            </a:r>
          </a:p>
          <a:p>
            <a:pPr lvl="1"/>
            <a:r>
              <a:rPr lang="en-US" dirty="0"/>
              <a:t>Gen 28:1 So Isaac called Jacob and blessed him and charged him, and said to him, “You shall not take a wife from the daughters of Canaan.”</a:t>
            </a:r>
          </a:p>
          <a:p>
            <a:pPr lvl="1"/>
            <a:r>
              <a:rPr lang="en-US" dirty="0">
                <a:solidFill>
                  <a:srgbClr val="FF0000"/>
                </a:solidFill>
              </a:rPr>
              <a:t>This was wrong</a:t>
            </a:r>
          </a:p>
          <a:p>
            <a:endParaRPr lang="en-US" dirty="0"/>
          </a:p>
        </p:txBody>
      </p:sp>
    </p:spTree>
    <p:extLst>
      <p:ext uri="{BB962C8B-B14F-4D97-AF65-F5344CB8AC3E}">
        <p14:creationId xmlns:p14="http://schemas.microsoft.com/office/powerpoint/2010/main" val="770025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10</a:t>
            </a:r>
            <a:endParaRPr lang="en-US" dirty="0"/>
          </a:p>
        </p:txBody>
      </p:sp>
      <p:sp>
        <p:nvSpPr>
          <p:cNvPr id="3" name="Content Placeholder 2"/>
          <p:cNvSpPr>
            <a:spLocks noGrp="1"/>
          </p:cNvSpPr>
          <p:nvPr>
            <p:ph idx="1"/>
          </p:nvPr>
        </p:nvSpPr>
        <p:spPr/>
        <p:txBody>
          <a:bodyPr>
            <a:normAutofit fontScale="92500" lnSpcReduction="20000"/>
          </a:bodyPr>
          <a:lstStyle/>
          <a:p>
            <a:r>
              <a:rPr lang="en-US" dirty="0"/>
              <a:t>10 You can settle among us; the land is open to you. Live in it, trade in it, and acquire property in it.”</a:t>
            </a:r>
          </a:p>
          <a:p>
            <a:r>
              <a:rPr lang="en-US" dirty="0"/>
              <a:t>Observations</a:t>
            </a:r>
          </a:p>
          <a:p>
            <a:pPr lvl="1"/>
            <a:r>
              <a:rPr lang="en-US" dirty="0"/>
              <a:t>Settle among us</a:t>
            </a:r>
          </a:p>
          <a:p>
            <a:pPr lvl="1"/>
            <a:r>
              <a:rPr lang="en-US" dirty="0"/>
              <a:t>This is suggesting that Jacob’s family will be </a:t>
            </a:r>
            <a:r>
              <a:rPr lang="en-US" b="1" i="1" dirty="0"/>
              <a:t>assimilated</a:t>
            </a:r>
            <a:r>
              <a:rPr lang="en-US" dirty="0"/>
              <a:t> </a:t>
            </a:r>
            <a:r>
              <a:rPr lang="en-US" b="1" i="1" dirty="0"/>
              <a:t>into</a:t>
            </a:r>
            <a:r>
              <a:rPr lang="en-US" dirty="0"/>
              <a:t> Shechem</a:t>
            </a:r>
          </a:p>
          <a:p>
            <a:pPr lvl="1"/>
            <a:r>
              <a:rPr lang="en-US" dirty="0"/>
              <a:t>They already have a covenant relationship with The God</a:t>
            </a:r>
          </a:p>
          <a:p>
            <a:pPr lvl="1"/>
            <a:r>
              <a:rPr lang="en-US" dirty="0"/>
              <a:t>They would end up worshipping Shechem’s gods, not the real God.</a:t>
            </a:r>
          </a:p>
          <a:p>
            <a:r>
              <a:rPr lang="en-US" dirty="0">
                <a:solidFill>
                  <a:srgbClr val="FF0000"/>
                </a:solidFill>
              </a:rPr>
              <a:t>This was wrong</a:t>
            </a:r>
          </a:p>
          <a:p>
            <a:endParaRPr lang="en-US" dirty="0"/>
          </a:p>
        </p:txBody>
      </p:sp>
    </p:spTree>
    <p:extLst>
      <p:ext uri="{BB962C8B-B14F-4D97-AF65-F5344CB8AC3E}">
        <p14:creationId xmlns:p14="http://schemas.microsoft.com/office/powerpoint/2010/main" val="2767151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11</a:t>
            </a:r>
            <a:endParaRPr lang="en-US" dirty="0"/>
          </a:p>
        </p:txBody>
      </p:sp>
      <p:sp>
        <p:nvSpPr>
          <p:cNvPr id="3" name="Content Placeholder 2"/>
          <p:cNvSpPr>
            <a:spLocks noGrp="1"/>
          </p:cNvSpPr>
          <p:nvPr>
            <p:ph idx="1"/>
          </p:nvPr>
        </p:nvSpPr>
        <p:spPr/>
        <p:txBody>
          <a:bodyPr/>
          <a:lstStyle/>
          <a:p>
            <a:r>
              <a:rPr lang="en-US" dirty="0"/>
              <a:t>11 Then Shechem said to Dinah’s father and brothers, “Let me find favor in your eyes, and I will give you whatever you ask.</a:t>
            </a:r>
          </a:p>
          <a:p>
            <a:r>
              <a:rPr lang="en-US" dirty="0"/>
              <a:t>Observations</a:t>
            </a:r>
          </a:p>
          <a:p>
            <a:pPr lvl="1"/>
            <a:r>
              <a:rPr lang="en-US" dirty="0"/>
              <a:t>Jacob’s sons are already “furious” and not likely to “find favor” with Shechem</a:t>
            </a:r>
          </a:p>
          <a:p>
            <a:pPr lvl="1"/>
            <a:r>
              <a:rPr lang="en-US" dirty="0"/>
              <a:t>Never a “sorry”; And remember, Shechem still has Dinah locked up somewhere</a:t>
            </a:r>
          </a:p>
          <a:p>
            <a:pPr lvl="1"/>
            <a:r>
              <a:rPr lang="en-US" dirty="0">
                <a:solidFill>
                  <a:srgbClr val="FF0000"/>
                </a:solidFill>
              </a:rPr>
              <a:t>This was wrong</a:t>
            </a:r>
          </a:p>
          <a:p>
            <a:endParaRPr lang="en-US" dirty="0"/>
          </a:p>
        </p:txBody>
      </p:sp>
    </p:spTree>
    <p:extLst>
      <p:ext uri="{BB962C8B-B14F-4D97-AF65-F5344CB8AC3E}">
        <p14:creationId xmlns:p14="http://schemas.microsoft.com/office/powerpoint/2010/main" val="2590482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Verse 12</a:t>
            </a:r>
          </a:p>
        </p:txBody>
      </p:sp>
      <p:sp>
        <p:nvSpPr>
          <p:cNvPr id="3" name="Content Placeholder 2"/>
          <p:cNvSpPr>
            <a:spLocks noGrp="1"/>
          </p:cNvSpPr>
          <p:nvPr>
            <p:ph idx="1"/>
          </p:nvPr>
        </p:nvSpPr>
        <p:spPr/>
        <p:txBody>
          <a:bodyPr>
            <a:normAutofit fontScale="92500" lnSpcReduction="10000"/>
          </a:bodyPr>
          <a:lstStyle/>
          <a:p>
            <a:r>
              <a:rPr lang="en-US" dirty="0"/>
              <a:t>12 Make the price for the bride and the gift I am to bring as great as you like, and I’ll pay whatever you ask me. Only give me the young woman as my wife.”</a:t>
            </a:r>
          </a:p>
          <a:p>
            <a:r>
              <a:rPr lang="en-US" dirty="0"/>
              <a:t>Observations</a:t>
            </a:r>
          </a:p>
          <a:p>
            <a:pPr lvl="1"/>
            <a:r>
              <a:rPr lang="en-US" dirty="0"/>
              <a:t>Only </a:t>
            </a:r>
            <a:r>
              <a:rPr lang="en-US" i="1" dirty="0"/>
              <a:t>give</a:t>
            </a:r>
            <a:r>
              <a:rPr lang="en-US" dirty="0"/>
              <a:t> me … </a:t>
            </a:r>
          </a:p>
          <a:p>
            <a:pPr lvl="1"/>
            <a:r>
              <a:rPr lang="en-US" dirty="0"/>
              <a:t>Was this a young “woman” or a young “girl”</a:t>
            </a:r>
          </a:p>
          <a:p>
            <a:pPr lvl="1"/>
            <a:r>
              <a:rPr lang="en-US" dirty="0"/>
              <a:t>But he already took her and hasn’t given her back yet. He is negotiating from a position of strength based upon his crime</a:t>
            </a:r>
          </a:p>
          <a:p>
            <a:r>
              <a:rPr lang="en-US" dirty="0">
                <a:solidFill>
                  <a:srgbClr val="FF0000"/>
                </a:solidFill>
              </a:rPr>
              <a:t>This was wrong</a:t>
            </a:r>
          </a:p>
          <a:p>
            <a:pPr lvl="1"/>
            <a:endParaRPr lang="en-US" dirty="0">
              <a:solidFill>
                <a:srgbClr val="FF0000"/>
              </a:solidFill>
            </a:endParaRPr>
          </a:p>
          <a:p>
            <a:endParaRPr lang="en-US" dirty="0"/>
          </a:p>
        </p:txBody>
      </p:sp>
    </p:spTree>
    <p:extLst>
      <p:ext uri="{BB962C8B-B14F-4D97-AF65-F5344CB8AC3E}">
        <p14:creationId xmlns:p14="http://schemas.microsoft.com/office/powerpoint/2010/main" val="26787223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13</a:t>
            </a:r>
            <a:endParaRPr lang="en-US" dirty="0"/>
          </a:p>
        </p:txBody>
      </p:sp>
      <p:sp>
        <p:nvSpPr>
          <p:cNvPr id="3" name="Content Placeholder 2"/>
          <p:cNvSpPr>
            <a:spLocks noGrp="1"/>
          </p:cNvSpPr>
          <p:nvPr>
            <p:ph idx="1"/>
          </p:nvPr>
        </p:nvSpPr>
        <p:spPr/>
        <p:txBody>
          <a:bodyPr>
            <a:normAutofit lnSpcReduction="10000"/>
          </a:bodyPr>
          <a:lstStyle/>
          <a:p>
            <a:r>
              <a:rPr lang="en-US" dirty="0"/>
              <a:t>13 Because their sister Dinah had been defiled, Jacob’s sons replied deceitfully as they spoke to Shechem and his father </a:t>
            </a:r>
            <a:r>
              <a:rPr lang="en-US" dirty="0" err="1"/>
              <a:t>Hamor</a:t>
            </a:r>
            <a:r>
              <a:rPr lang="en-US" dirty="0"/>
              <a:t>.</a:t>
            </a:r>
          </a:p>
          <a:p>
            <a:r>
              <a:rPr lang="en-US" dirty="0"/>
              <a:t>Observations</a:t>
            </a:r>
          </a:p>
          <a:p>
            <a:pPr lvl="1"/>
            <a:r>
              <a:rPr lang="en-US" dirty="0"/>
              <a:t>Deceitfully – Here is a key word in all this, deceit</a:t>
            </a:r>
          </a:p>
          <a:p>
            <a:pPr lvl="1"/>
            <a:r>
              <a:rPr lang="en-US" dirty="0"/>
              <a:t>Might even call the place in which all this is happening, the Valley of Deceit</a:t>
            </a:r>
          </a:p>
          <a:p>
            <a:r>
              <a:rPr lang="en-US" dirty="0">
                <a:solidFill>
                  <a:srgbClr val="FF0000"/>
                </a:solidFill>
              </a:rPr>
              <a:t>This was wrong</a:t>
            </a:r>
          </a:p>
          <a:p>
            <a:endParaRPr lang="en-US" dirty="0"/>
          </a:p>
        </p:txBody>
      </p:sp>
    </p:spTree>
    <p:extLst>
      <p:ext uri="{BB962C8B-B14F-4D97-AF65-F5344CB8AC3E}">
        <p14:creationId xmlns:p14="http://schemas.microsoft.com/office/powerpoint/2010/main" val="4124034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14</a:t>
            </a:r>
            <a:endParaRPr lang="en-US" dirty="0"/>
          </a:p>
        </p:txBody>
      </p:sp>
      <p:sp>
        <p:nvSpPr>
          <p:cNvPr id="3" name="Content Placeholder 2"/>
          <p:cNvSpPr>
            <a:spLocks noGrp="1"/>
          </p:cNvSpPr>
          <p:nvPr>
            <p:ph idx="1"/>
          </p:nvPr>
        </p:nvSpPr>
        <p:spPr/>
        <p:txBody>
          <a:bodyPr>
            <a:normAutofit fontScale="92500" lnSpcReduction="10000"/>
          </a:bodyPr>
          <a:lstStyle/>
          <a:p>
            <a:r>
              <a:rPr lang="en-US" dirty="0"/>
              <a:t>14 They said to them, “We can’t do such a thing; we can’t give our sister to a man who is not circumcised. That would be a disgrace to us.</a:t>
            </a:r>
          </a:p>
          <a:p>
            <a:r>
              <a:rPr lang="en-US" dirty="0"/>
              <a:t>Observations</a:t>
            </a:r>
          </a:p>
          <a:p>
            <a:pPr lvl="1"/>
            <a:r>
              <a:rPr lang="en-US" dirty="0"/>
              <a:t>Gen 17:11 Circumcision is the outward sign of the Abrahamic land covenant</a:t>
            </a:r>
          </a:p>
          <a:p>
            <a:pPr lvl="1"/>
            <a:r>
              <a:rPr lang="en-US" dirty="0"/>
              <a:t>Indeed, they cannot do this thing, but they are saying the right thing for the wrong reason and with a hidden, deadly agenda</a:t>
            </a:r>
          </a:p>
          <a:p>
            <a:r>
              <a:rPr lang="en-US" dirty="0">
                <a:solidFill>
                  <a:srgbClr val="FF0000"/>
                </a:solidFill>
              </a:rPr>
              <a:t>This was wrong</a:t>
            </a:r>
          </a:p>
          <a:p>
            <a:endParaRPr lang="en-US" dirty="0"/>
          </a:p>
        </p:txBody>
      </p:sp>
    </p:spTree>
    <p:extLst>
      <p:ext uri="{BB962C8B-B14F-4D97-AF65-F5344CB8AC3E}">
        <p14:creationId xmlns:p14="http://schemas.microsoft.com/office/powerpoint/2010/main" val="5488182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Verse 15</a:t>
            </a:r>
          </a:p>
        </p:txBody>
      </p:sp>
      <p:sp>
        <p:nvSpPr>
          <p:cNvPr id="3" name="Content Placeholder 2"/>
          <p:cNvSpPr>
            <a:spLocks noGrp="1"/>
          </p:cNvSpPr>
          <p:nvPr>
            <p:ph idx="1"/>
          </p:nvPr>
        </p:nvSpPr>
        <p:spPr/>
        <p:txBody>
          <a:bodyPr>
            <a:normAutofit fontScale="70000" lnSpcReduction="20000"/>
          </a:bodyPr>
          <a:lstStyle/>
          <a:p>
            <a:r>
              <a:rPr lang="en-US" dirty="0"/>
              <a:t>15 We will enter into an agreement with you on one condition only: that you become like us by circumcising all your males.</a:t>
            </a:r>
          </a:p>
          <a:p>
            <a:r>
              <a:rPr lang="en-US" dirty="0"/>
              <a:t>Observations</a:t>
            </a:r>
          </a:p>
          <a:p>
            <a:pPr lvl="1"/>
            <a:r>
              <a:rPr lang="en-US" dirty="0"/>
              <a:t>Why didn’t they ask for anything?</a:t>
            </a:r>
          </a:p>
          <a:p>
            <a:pPr lvl="1"/>
            <a:r>
              <a:rPr lang="en-US" dirty="0"/>
              <a:t>Because they planned to take it all </a:t>
            </a:r>
          </a:p>
          <a:p>
            <a:pPr lvl="1"/>
            <a:r>
              <a:rPr lang="en-US" dirty="0"/>
              <a:t>Perhaps Shechem is thinking, this is easy, I don’t have to pay anything or admit my guilt etc. He should have been suspicious. But he was blinded by lust.</a:t>
            </a:r>
          </a:p>
          <a:p>
            <a:pPr lvl="1"/>
            <a:r>
              <a:rPr lang="en-US" dirty="0"/>
              <a:t>Circumcision was an outward sign of an inward decision: Faith in the Messiah.</a:t>
            </a:r>
          </a:p>
          <a:p>
            <a:pPr lvl="1"/>
            <a:r>
              <a:rPr lang="en-US" dirty="0"/>
              <a:t>Even in the NT, in Acts, the Jerusalem Council was convened to answer the issue of circumcision:</a:t>
            </a:r>
            <a:br>
              <a:rPr lang="en-US" dirty="0"/>
            </a:br>
            <a:r>
              <a:rPr lang="en-US" dirty="0"/>
              <a:t>Acts 15:1+ Some men came down from Judea and began teaching the brethren, “Unless you are circumcised according to the custom of Moses you cannot be saved.”</a:t>
            </a:r>
          </a:p>
          <a:p>
            <a:r>
              <a:rPr lang="en-US" dirty="0">
                <a:solidFill>
                  <a:srgbClr val="FF0000"/>
                </a:solidFill>
              </a:rPr>
              <a:t>This was wrong</a:t>
            </a:r>
          </a:p>
          <a:p>
            <a:endParaRPr lang="en-US" dirty="0"/>
          </a:p>
        </p:txBody>
      </p:sp>
    </p:spTree>
    <p:extLst>
      <p:ext uri="{BB962C8B-B14F-4D97-AF65-F5344CB8AC3E}">
        <p14:creationId xmlns:p14="http://schemas.microsoft.com/office/powerpoint/2010/main" val="1653684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FE79D7-18E4-404E-8CBE-E72CC5C9CB7B}"/>
              </a:ext>
            </a:extLst>
          </p:cNvPr>
          <p:cNvSpPr>
            <a:spLocks noGrp="1"/>
          </p:cNvSpPr>
          <p:nvPr>
            <p:ph type="title"/>
          </p:nvPr>
        </p:nvSpPr>
        <p:spPr/>
        <p:txBody>
          <a:bodyPr/>
          <a:lstStyle/>
          <a:p>
            <a:r>
              <a:rPr lang="en-US" dirty="0"/>
              <a:t>Wax Seal (Type)</a:t>
            </a:r>
          </a:p>
        </p:txBody>
      </p:sp>
      <p:grpSp>
        <p:nvGrpSpPr>
          <p:cNvPr id="7" name="Group 6">
            <a:extLst>
              <a:ext uri="{FF2B5EF4-FFF2-40B4-BE49-F238E27FC236}">
                <a16:creationId xmlns:a16="http://schemas.microsoft.com/office/drawing/2014/main" id="{A806AB98-36AC-4092-A303-5790EDEEB0F1}"/>
              </a:ext>
            </a:extLst>
          </p:cNvPr>
          <p:cNvGrpSpPr/>
          <p:nvPr/>
        </p:nvGrpSpPr>
        <p:grpSpPr>
          <a:xfrm>
            <a:off x="1295400" y="1285875"/>
            <a:ext cx="6172200" cy="3819525"/>
            <a:chOff x="0" y="1143000"/>
            <a:chExt cx="6172200" cy="3819525"/>
          </a:xfrm>
        </p:grpSpPr>
        <p:pic>
          <p:nvPicPr>
            <p:cNvPr id="6" name="Picture 5">
              <a:extLst>
                <a:ext uri="{FF2B5EF4-FFF2-40B4-BE49-F238E27FC236}">
                  <a16:creationId xmlns:a16="http://schemas.microsoft.com/office/drawing/2014/main" id="{CC011B47-11C3-4500-B8F3-D9AB39FECD95}"/>
                </a:ext>
              </a:extLst>
            </p:cNvPr>
            <p:cNvPicPr>
              <a:picLocks noChangeAspect="1"/>
            </p:cNvPicPr>
            <p:nvPr/>
          </p:nvPicPr>
          <p:blipFill>
            <a:blip r:embed="rId2"/>
            <a:stretch>
              <a:fillRect/>
            </a:stretch>
          </p:blipFill>
          <p:spPr>
            <a:xfrm>
              <a:off x="0" y="1143000"/>
              <a:ext cx="6172200" cy="3286125"/>
            </a:xfrm>
            <a:prstGeom prst="rect">
              <a:avLst/>
            </a:prstGeom>
          </p:spPr>
        </p:pic>
        <p:pic>
          <p:nvPicPr>
            <p:cNvPr id="5" name="Picture 4">
              <a:extLst>
                <a:ext uri="{FF2B5EF4-FFF2-40B4-BE49-F238E27FC236}">
                  <a16:creationId xmlns:a16="http://schemas.microsoft.com/office/drawing/2014/main" id="{EA338CB6-2FA8-4470-892E-5095E2E018C1}"/>
                </a:ext>
              </a:extLst>
            </p:cNvPr>
            <p:cNvPicPr>
              <a:picLocks noChangeAspect="1"/>
            </p:cNvPicPr>
            <p:nvPr/>
          </p:nvPicPr>
          <p:blipFill>
            <a:blip r:embed="rId3"/>
            <a:stretch>
              <a:fillRect/>
            </a:stretch>
          </p:blipFill>
          <p:spPr>
            <a:xfrm>
              <a:off x="3352800" y="2590800"/>
              <a:ext cx="2279260" cy="2371725"/>
            </a:xfrm>
            <a:prstGeom prst="rect">
              <a:avLst/>
            </a:prstGeom>
          </p:spPr>
        </p:pic>
      </p:grpSp>
      <p:sp>
        <p:nvSpPr>
          <p:cNvPr id="8" name="TextBox 7">
            <a:extLst>
              <a:ext uri="{FF2B5EF4-FFF2-40B4-BE49-F238E27FC236}">
                <a16:creationId xmlns:a16="http://schemas.microsoft.com/office/drawing/2014/main" id="{12BCD2A4-C8B1-48FE-B907-1BD1C07079F1}"/>
              </a:ext>
            </a:extLst>
          </p:cNvPr>
          <p:cNvSpPr txBox="1"/>
          <p:nvPr/>
        </p:nvSpPr>
        <p:spPr>
          <a:xfrm>
            <a:off x="381000" y="5943600"/>
            <a:ext cx="4883068" cy="246221"/>
          </a:xfrm>
          <a:prstGeom prst="rect">
            <a:avLst/>
          </a:prstGeom>
          <a:noFill/>
        </p:spPr>
        <p:txBody>
          <a:bodyPr wrap="none" rtlCol="0">
            <a:spAutoFit/>
          </a:bodyPr>
          <a:lstStyle/>
          <a:p>
            <a:r>
              <a:rPr lang="en-US" sz="1000" dirty="0"/>
              <a:t>https://www.pixeden.com/psd-mock-up-templates/psd-enveloppe-wax-seal-mockup</a:t>
            </a:r>
          </a:p>
        </p:txBody>
      </p:sp>
      <p:sp>
        <p:nvSpPr>
          <p:cNvPr id="9" name="TextBox 8">
            <a:extLst>
              <a:ext uri="{FF2B5EF4-FFF2-40B4-BE49-F238E27FC236}">
                <a16:creationId xmlns:a16="http://schemas.microsoft.com/office/drawing/2014/main" id="{4AD8C051-1238-48FC-BFAB-C620B5F54A10}"/>
              </a:ext>
            </a:extLst>
          </p:cNvPr>
          <p:cNvSpPr txBox="1"/>
          <p:nvPr/>
        </p:nvSpPr>
        <p:spPr>
          <a:xfrm>
            <a:off x="2743200" y="4703802"/>
            <a:ext cx="684867" cy="369332"/>
          </a:xfrm>
          <a:prstGeom prst="rect">
            <a:avLst/>
          </a:prstGeom>
          <a:noFill/>
        </p:spPr>
        <p:txBody>
          <a:bodyPr wrap="none" rtlCol="0">
            <a:spAutoFit/>
          </a:bodyPr>
          <a:lstStyle/>
          <a:p>
            <a:r>
              <a:rPr lang="en-US" dirty="0"/>
              <a:t>Type</a:t>
            </a:r>
          </a:p>
        </p:txBody>
      </p:sp>
      <p:sp>
        <p:nvSpPr>
          <p:cNvPr id="10" name="TextBox 9">
            <a:extLst>
              <a:ext uri="{FF2B5EF4-FFF2-40B4-BE49-F238E27FC236}">
                <a16:creationId xmlns:a16="http://schemas.microsoft.com/office/drawing/2014/main" id="{7A0AF125-F179-43CE-BAD9-7758CF8C3425}"/>
              </a:ext>
            </a:extLst>
          </p:cNvPr>
          <p:cNvSpPr txBox="1"/>
          <p:nvPr/>
        </p:nvSpPr>
        <p:spPr>
          <a:xfrm>
            <a:off x="5563533" y="5269468"/>
            <a:ext cx="1159356" cy="369332"/>
          </a:xfrm>
          <a:prstGeom prst="rect">
            <a:avLst/>
          </a:prstGeom>
          <a:noFill/>
        </p:spPr>
        <p:txBody>
          <a:bodyPr wrap="none" rtlCol="0">
            <a:spAutoFit/>
          </a:bodyPr>
          <a:lstStyle/>
          <a:p>
            <a:r>
              <a:rPr lang="en-US" dirty="0"/>
              <a:t>Anti-Type</a:t>
            </a:r>
          </a:p>
        </p:txBody>
      </p:sp>
    </p:spTree>
    <p:extLst>
      <p:ext uri="{BB962C8B-B14F-4D97-AF65-F5344CB8AC3E}">
        <p14:creationId xmlns:p14="http://schemas.microsoft.com/office/powerpoint/2010/main" val="41104891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16</a:t>
            </a:r>
            <a:endParaRPr lang="en-US" dirty="0"/>
          </a:p>
        </p:txBody>
      </p:sp>
      <p:sp>
        <p:nvSpPr>
          <p:cNvPr id="3" name="Content Placeholder 2"/>
          <p:cNvSpPr>
            <a:spLocks noGrp="1"/>
          </p:cNvSpPr>
          <p:nvPr>
            <p:ph idx="1"/>
          </p:nvPr>
        </p:nvSpPr>
        <p:spPr/>
        <p:txBody>
          <a:bodyPr>
            <a:normAutofit fontScale="85000" lnSpcReduction="20000"/>
          </a:bodyPr>
          <a:lstStyle/>
          <a:p>
            <a:r>
              <a:rPr lang="en-US" dirty="0"/>
              <a:t>16 Then we will give you our daughters and take your daughters for ourselves. We’ll settle among you and become one people with you.</a:t>
            </a:r>
          </a:p>
          <a:p>
            <a:r>
              <a:rPr lang="en-US" dirty="0"/>
              <a:t>Observation</a:t>
            </a:r>
          </a:p>
          <a:p>
            <a:pPr lvl="1"/>
            <a:r>
              <a:rPr lang="en-US" dirty="0"/>
              <a:t>Take your daughters [LQCH #4]</a:t>
            </a:r>
          </a:p>
          <a:p>
            <a:pPr lvl="1"/>
            <a:r>
              <a:rPr lang="en-US" dirty="0"/>
              <a:t>They don’t plan on doing this</a:t>
            </a:r>
          </a:p>
          <a:p>
            <a:pPr lvl="1"/>
            <a:r>
              <a:rPr lang="en-US" dirty="0"/>
              <a:t>But this is agreeing to do something that is antithetical to the Abrahamic covenant</a:t>
            </a:r>
          </a:p>
          <a:p>
            <a:pPr lvl="1"/>
            <a:r>
              <a:rPr lang="en-US" dirty="0"/>
              <a:t>God is going to give them the land via the Abrahamic Covenant. But by “become one people with you” they are agreeing to be assimilated into the Canaanite culture!</a:t>
            </a:r>
          </a:p>
          <a:p>
            <a:r>
              <a:rPr lang="en-US" dirty="0">
                <a:solidFill>
                  <a:srgbClr val="FF0000"/>
                </a:solidFill>
              </a:rPr>
              <a:t>This was very wrong</a:t>
            </a:r>
          </a:p>
          <a:p>
            <a:endParaRPr lang="en-US" dirty="0"/>
          </a:p>
        </p:txBody>
      </p:sp>
    </p:spTree>
    <p:extLst>
      <p:ext uri="{BB962C8B-B14F-4D97-AF65-F5344CB8AC3E}">
        <p14:creationId xmlns:p14="http://schemas.microsoft.com/office/powerpoint/2010/main" val="466897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17</a:t>
            </a:r>
            <a:endParaRPr lang="en-US" dirty="0"/>
          </a:p>
        </p:txBody>
      </p:sp>
      <p:sp>
        <p:nvSpPr>
          <p:cNvPr id="3" name="Content Placeholder 2"/>
          <p:cNvSpPr>
            <a:spLocks noGrp="1"/>
          </p:cNvSpPr>
          <p:nvPr>
            <p:ph idx="1"/>
          </p:nvPr>
        </p:nvSpPr>
        <p:spPr/>
        <p:txBody>
          <a:bodyPr>
            <a:normAutofit fontScale="70000" lnSpcReduction="20000"/>
          </a:bodyPr>
          <a:lstStyle/>
          <a:p>
            <a:r>
              <a:rPr lang="en-US" dirty="0"/>
              <a:t>17 But if you will not agree to be circumcised, we’ll take our daughter and go.”</a:t>
            </a:r>
          </a:p>
          <a:p>
            <a:r>
              <a:rPr lang="en-US" dirty="0"/>
              <a:t>Observations</a:t>
            </a:r>
          </a:p>
          <a:p>
            <a:pPr lvl="1"/>
            <a:r>
              <a:rPr lang="en-US" dirty="0"/>
              <a:t>“Take” is same root as used in verse 2 [LQCH #5] when Shechem took Dinah. It is also used when </a:t>
            </a:r>
            <a:r>
              <a:rPr lang="en-US" dirty="0" err="1"/>
              <a:t>Shechem</a:t>
            </a:r>
            <a:r>
              <a:rPr lang="en-US" dirty="0"/>
              <a:t> orders his father to “get” this girl for me as a woman. There it is </a:t>
            </a:r>
            <a:r>
              <a:rPr lang="en-US" dirty="0" err="1"/>
              <a:t>Kal</a:t>
            </a:r>
            <a:r>
              <a:rPr lang="en-US" dirty="0"/>
              <a:t> imperative. Here it is </a:t>
            </a:r>
            <a:r>
              <a:rPr lang="en-US" dirty="0" err="1"/>
              <a:t>Kal</a:t>
            </a:r>
            <a:r>
              <a:rPr lang="en-US" dirty="0"/>
              <a:t> </a:t>
            </a:r>
            <a:r>
              <a:rPr lang="en-US" dirty="0" err="1"/>
              <a:t>Preterite</a:t>
            </a:r>
            <a:endParaRPr lang="en-US" dirty="0"/>
          </a:p>
          <a:p>
            <a:pPr lvl="1"/>
            <a:r>
              <a:rPr lang="en-US" dirty="0"/>
              <a:t>Also used in </a:t>
            </a:r>
            <a:r>
              <a:rPr lang="en-US" dirty="0" err="1"/>
              <a:t>Kal</a:t>
            </a:r>
            <a:r>
              <a:rPr lang="en-US" dirty="0"/>
              <a:t> future in verses 9, 16, 21, 25, 26</a:t>
            </a:r>
          </a:p>
          <a:p>
            <a:pPr lvl="1"/>
            <a:r>
              <a:rPr lang="en-US" dirty="0"/>
              <a:t>But this also indicates they do not have their sister, Shechem still has her!</a:t>
            </a:r>
          </a:p>
          <a:p>
            <a:pPr lvl="1"/>
            <a:r>
              <a:rPr lang="en-US" dirty="0"/>
              <a:t>They call her “our daughter!” Some translations substitute “sister” because they understand that her brothers are talking. But this red flag indicates that the sons are in charge of the situation, not Jacob. The supplanting of Jacob by his sons is complete. They are in “total control” of the situation at this point</a:t>
            </a:r>
          </a:p>
          <a:p>
            <a:r>
              <a:rPr lang="en-US" dirty="0">
                <a:solidFill>
                  <a:srgbClr val="FF0000"/>
                </a:solidFill>
              </a:rPr>
              <a:t>This was wrong</a:t>
            </a:r>
          </a:p>
          <a:p>
            <a:endParaRPr lang="en-US" dirty="0"/>
          </a:p>
        </p:txBody>
      </p:sp>
    </p:spTree>
    <p:extLst>
      <p:ext uri="{BB962C8B-B14F-4D97-AF65-F5344CB8AC3E}">
        <p14:creationId xmlns:p14="http://schemas.microsoft.com/office/powerpoint/2010/main" val="8223802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18</a:t>
            </a:r>
            <a:endParaRPr lang="en-US" dirty="0"/>
          </a:p>
        </p:txBody>
      </p:sp>
      <p:sp>
        <p:nvSpPr>
          <p:cNvPr id="3" name="Content Placeholder 2"/>
          <p:cNvSpPr>
            <a:spLocks noGrp="1"/>
          </p:cNvSpPr>
          <p:nvPr>
            <p:ph idx="1"/>
          </p:nvPr>
        </p:nvSpPr>
        <p:spPr/>
        <p:txBody>
          <a:bodyPr/>
          <a:lstStyle/>
          <a:p>
            <a:r>
              <a:rPr lang="en-US" dirty="0"/>
              <a:t>18 Their proposal seemed good to </a:t>
            </a:r>
            <a:r>
              <a:rPr lang="en-US" dirty="0" err="1"/>
              <a:t>Hamor</a:t>
            </a:r>
            <a:r>
              <a:rPr lang="en-US" dirty="0"/>
              <a:t> and his son Shechem.</a:t>
            </a:r>
          </a:p>
          <a:p>
            <a:r>
              <a:rPr lang="en-US" dirty="0"/>
              <a:t>Observations</a:t>
            </a:r>
          </a:p>
          <a:p>
            <a:pPr lvl="1"/>
            <a:r>
              <a:rPr lang="en-US" dirty="0"/>
              <a:t>Were they so intent on doing anything to get Dinah as Shechem’s wife that they missed the deceit?</a:t>
            </a:r>
          </a:p>
          <a:p>
            <a:pPr lvl="1"/>
            <a:r>
              <a:rPr lang="en-US" dirty="0"/>
              <a:t>Yes, and it cost them their lives!</a:t>
            </a:r>
          </a:p>
          <a:p>
            <a:r>
              <a:rPr lang="en-US" dirty="0">
                <a:solidFill>
                  <a:srgbClr val="FF0000"/>
                </a:solidFill>
              </a:rPr>
              <a:t>This is wrong</a:t>
            </a:r>
          </a:p>
          <a:p>
            <a:endParaRPr lang="en-US" dirty="0"/>
          </a:p>
        </p:txBody>
      </p:sp>
    </p:spTree>
    <p:extLst>
      <p:ext uri="{BB962C8B-B14F-4D97-AF65-F5344CB8AC3E}">
        <p14:creationId xmlns:p14="http://schemas.microsoft.com/office/powerpoint/2010/main" val="20329696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19</a:t>
            </a:r>
            <a:endParaRPr lang="en-US" dirty="0"/>
          </a:p>
        </p:txBody>
      </p:sp>
      <p:sp>
        <p:nvSpPr>
          <p:cNvPr id="3" name="Content Placeholder 2"/>
          <p:cNvSpPr>
            <a:spLocks noGrp="1"/>
          </p:cNvSpPr>
          <p:nvPr>
            <p:ph idx="1"/>
          </p:nvPr>
        </p:nvSpPr>
        <p:spPr/>
        <p:txBody>
          <a:bodyPr>
            <a:normAutofit fontScale="92500" lnSpcReduction="10000"/>
          </a:bodyPr>
          <a:lstStyle/>
          <a:p>
            <a:r>
              <a:rPr lang="en-US" dirty="0"/>
              <a:t>19 The young man, who was the most honored of all his father’s family, lost no time in doing what they said, because he was delighted with Jacob’s daughter.</a:t>
            </a:r>
          </a:p>
          <a:p>
            <a:r>
              <a:rPr lang="en-US" dirty="0"/>
              <a:t>Observations</a:t>
            </a:r>
          </a:p>
          <a:p>
            <a:pPr lvl="1"/>
            <a:r>
              <a:rPr lang="en-US" dirty="0"/>
              <a:t>“young man” is </a:t>
            </a:r>
            <a:r>
              <a:rPr lang="en-US" dirty="0" err="1"/>
              <a:t>nur</a:t>
            </a:r>
            <a:r>
              <a:rPr lang="en-US" dirty="0"/>
              <a:t> as Dinah is called a </a:t>
            </a:r>
            <a:r>
              <a:rPr lang="en-US" dirty="0" err="1"/>
              <a:t>nur</a:t>
            </a:r>
            <a:r>
              <a:rPr lang="en-US" dirty="0"/>
              <a:t> indicating young age, so we can surmise that Shechem is not much older than Dinah</a:t>
            </a:r>
          </a:p>
          <a:p>
            <a:pPr lvl="1"/>
            <a:r>
              <a:rPr lang="en-US" dirty="0"/>
              <a:t>It never crossed their minds that a double cross might be in the works</a:t>
            </a:r>
          </a:p>
          <a:p>
            <a:r>
              <a:rPr lang="en-US" dirty="0">
                <a:solidFill>
                  <a:srgbClr val="FF0000"/>
                </a:solidFill>
              </a:rPr>
              <a:t>This was wrong</a:t>
            </a:r>
          </a:p>
          <a:p>
            <a:endParaRPr lang="en-US" dirty="0"/>
          </a:p>
        </p:txBody>
      </p:sp>
    </p:spTree>
    <p:extLst>
      <p:ext uri="{BB962C8B-B14F-4D97-AF65-F5344CB8AC3E}">
        <p14:creationId xmlns:p14="http://schemas.microsoft.com/office/powerpoint/2010/main" val="8170059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20</a:t>
            </a:r>
            <a:endParaRPr lang="en-US" dirty="0"/>
          </a:p>
        </p:txBody>
      </p:sp>
      <p:sp>
        <p:nvSpPr>
          <p:cNvPr id="3" name="Content Placeholder 2"/>
          <p:cNvSpPr>
            <a:spLocks noGrp="1"/>
          </p:cNvSpPr>
          <p:nvPr>
            <p:ph idx="1"/>
          </p:nvPr>
        </p:nvSpPr>
        <p:spPr/>
        <p:txBody>
          <a:bodyPr>
            <a:normAutofit fontScale="92500"/>
          </a:bodyPr>
          <a:lstStyle/>
          <a:p>
            <a:r>
              <a:rPr lang="en-US" dirty="0"/>
              <a:t>20 So </a:t>
            </a:r>
            <a:r>
              <a:rPr lang="en-US" dirty="0" err="1"/>
              <a:t>Hamor</a:t>
            </a:r>
            <a:r>
              <a:rPr lang="en-US" dirty="0"/>
              <a:t> and his son Shechem went to the gate of their city to speak to the men of their city.</a:t>
            </a:r>
          </a:p>
          <a:p>
            <a:r>
              <a:rPr lang="en-US" dirty="0"/>
              <a:t>Observation</a:t>
            </a:r>
          </a:p>
          <a:p>
            <a:pPr lvl="1"/>
            <a:r>
              <a:rPr lang="en-US" dirty="0"/>
              <a:t>Once </a:t>
            </a:r>
            <a:r>
              <a:rPr lang="en-US" dirty="0" err="1"/>
              <a:t>Hamor</a:t>
            </a:r>
            <a:r>
              <a:rPr lang="en-US" dirty="0"/>
              <a:t> and Shechem have been deceived, they pass on the deceit</a:t>
            </a:r>
          </a:p>
          <a:p>
            <a:pPr lvl="1"/>
            <a:r>
              <a:rPr lang="en-US" dirty="0"/>
              <a:t>And yet no one was aware of the deceit or willing to say anything about a possible deceit.</a:t>
            </a:r>
          </a:p>
          <a:p>
            <a:pPr lvl="1"/>
            <a:r>
              <a:rPr lang="en-US" dirty="0"/>
              <a:t>Nobody said “the king isn’t wearing any clothes”</a:t>
            </a:r>
          </a:p>
          <a:p>
            <a:r>
              <a:rPr lang="en-US" dirty="0">
                <a:solidFill>
                  <a:srgbClr val="FF0000"/>
                </a:solidFill>
              </a:rPr>
              <a:t>This is wrong</a:t>
            </a:r>
          </a:p>
          <a:p>
            <a:endParaRPr lang="en-US" dirty="0"/>
          </a:p>
        </p:txBody>
      </p:sp>
    </p:spTree>
    <p:extLst>
      <p:ext uri="{BB962C8B-B14F-4D97-AF65-F5344CB8AC3E}">
        <p14:creationId xmlns:p14="http://schemas.microsoft.com/office/powerpoint/2010/main" val="7464685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6E1C6-3B13-4724-AA54-81FDCCAFC39E}"/>
              </a:ext>
            </a:extLst>
          </p:cNvPr>
          <p:cNvSpPr>
            <a:spLocks noGrp="1"/>
          </p:cNvSpPr>
          <p:nvPr>
            <p:ph type="title"/>
          </p:nvPr>
        </p:nvSpPr>
        <p:spPr/>
        <p:txBody>
          <a:bodyPr/>
          <a:lstStyle/>
          <a:p>
            <a:r>
              <a:rPr lang="en-US" dirty="0"/>
              <a:t>Gate of the City</a:t>
            </a:r>
          </a:p>
        </p:txBody>
      </p:sp>
      <p:sp>
        <p:nvSpPr>
          <p:cNvPr id="3" name="Content Placeholder 2">
            <a:extLst>
              <a:ext uri="{FF2B5EF4-FFF2-40B4-BE49-F238E27FC236}">
                <a16:creationId xmlns:a16="http://schemas.microsoft.com/office/drawing/2014/main" id="{083169EC-B7D4-4D70-8595-1BA6C8F193EB}"/>
              </a:ext>
            </a:extLst>
          </p:cNvPr>
          <p:cNvSpPr>
            <a:spLocks noGrp="1"/>
          </p:cNvSpPr>
          <p:nvPr>
            <p:ph idx="1"/>
          </p:nvPr>
        </p:nvSpPr>
        <p:spPr/>
        <p:txBody>
          <a:bodyPr>
            <a:normAutofit fontScale="92500" lnSpcReduction="20000"/>
          </a:bodyPr>
          <a:lstStyle/>
          <a:p>
            <a:r>
              <a:rPr lang="en-US" dirty="0"/>
              <a:t>“The gate was the place for great assemblies of the people (Prov. 1:21), as they passed into and out of the city. This naturally led to the custom of using gates as places for public deliberation; reading the law and proclamations (II Chron. 32:6; Neh. 8:1,3); holding court (Deut. 16;18; 17:8; Ruth 4:11); II Sam. 15:2, etc.); gathering news (Gen. 19:1), and gossip (Psa. 69:12); attracting the attention of the sovereign or dignitary at his going out or coming in (Esth. 2:19, 21; 3:2).”</a:t>
            </a:r>
          </a:p>
          <a:p>
            <a:pPr marL="0" indent="0">
              <a:buNone/>
            </a:pPr>
            <a:r>
              <a:rPr lang="en-US" dirty="0"/>
              <a:t>[Unger, pp 391-392]</a:t>
            </a:r>
          </a:p>
        </p:txBody>
      </p:sp>
    </p:spTree>
    <p:extLst>
      <p:ext uri="{BB962C8B-B14F-4D97-AF65-F5344CB8AC3E}">
        <p14:creationId xmlns:p14="http://schemas.microsoft.com/office/powerpoint/2010/main" val="38556372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21</a:t>
            </a:r>
            <a:endParaRPr lang="en-US" dirty="0"/>
          </a:p>
        </p:txBody>
      </p:sp>
      <p:sp>
        <p:nvSpPr>
          <p:cNvPr id="3" name="Content Placeholder 2"/>
          <p:cNvSpPr>
            <a:spLocks noGrp="1"/>
          </p:cNvSpPr>
          <p:nvPr>
            <p:ph idx="1"/>
          </p:nvPr>
        </p:nvSpPr>
        <p:spPr/>
        <p:txBody>
          <a:bodyPr>
            <a:normAutofit fontScale="85000" lnSpcReduction="20000"/>
          </a:bodyPr>
          <a:lstStyle/>
          <a:p>
            <a:r>
              <a:rPr lang="en-US" dirty="0"/>
              <a:t>21 “These men are friendly toward us,” they said. “Let them live in our land and trade in it; the land has plenty of room for them. We can marry their daughters and they can marry ours.</a:t>
            </a:r>
          </a:p>
          <a:p>
            <a:r>
              <a:rPr lang="en-US" dirty="0"/>
              <a:t>Observations</a:t>
            </a:r>
          </a:p>
          <a:p>
            <a:pPr lvl="1"/>
            <a:r>
              <a:rPr lang="en-US" dirty="0"/>
              <a:t>Marry (actually is verb take LQCH #6]</a:t>
            </a:r>
          </a:p>
          <a:p>
            <a:pPr lvl="1"/>
            <a:r>
              <a:rPr lang="en-US" dirty="0"/>
              <a:t>Based upon verse 7, </a:t>
            </a:r>
            <a:r>
              <a:rPr lang="en-US" dirty="0" err="1"/>
              <a:t>Hamor</a:t>
            </a:r>
            <a:r>
              <a:rPr lang="en-US" dirty="0"/>
              <a:t> &amp; Shechem would know that Jacob’s sons were furious not friendly. Based upon their response </a:t>
            </a:r>
            <a:r>
              <a:rPr lang="en-US" dirty="0" err="1"/>
              <a:t>Hamor</a:t>
            </a:r>
            <a:r>
              <a:rPr lang="en-US" dirty="0"/>
              <a:t> &amp; Shechem should have realized that Jacob’s sons were being deceitful</a:t>
            </a:r>
          </a:p>
          <a:p>
            <a:pPr lvl="1"/>
            <a:r>
              <a:rPr lang="en-US" dirty="0" err="1"/>
              <a:t>Hamor</a:t>
            </a:r>
            <a:r>
              <a:rPr lang="en-US" dirty="0"/>
              <a:t> &amp; Shechem are “evangelizing” the local people</a:t>
            </a:r>
          </a:p>
          <a:p>
            <a:r>
              <a:rPr lang="en-US" dirty="0">
                <a:solidFill>
                  <a:srgbClr val="FF0000"/>
                </a:solidFill>
              </a:rPr>
              <a:t>This is wrong</a:t>
            </a:r>
          </a:p>
          <a:p>
            <a:endParaRPr lang="en-US" dirty="0"/>
          </a:p>
        </p:txBody>
      </p:sp>
    </p:spTree>
    <p:extLst>
      <p:ext uri="{BB962C8B-B14F-4D97-AF65-F5344CB8AC3E}">
        <p14:creationId xmlns:p14="http://schemas.microsoft.com/office/powerpoint/2010/main" val="21091916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22</a:t>
            </a:r>
            <a:endParaRPr lang="en-US" dirty="0"/>
          </a:p>
        </p:txBody>
      </p:sp>
      <p:sp>
        <p:nvSpPr>
          <p:cNvPr id="3" name="Content Placeholder 2"/>
          <p:cNvSpPr>
            <a:spLocks noGrp="1"/>
          </p:cNvSpPr>
          <p:nvPr>
            <p:ph idx="1"/>
          </p:nvPr>
        </p:nvSpPr>
        <p:spPr/>
        <p:txBody>
          <a:bodyPr>
            <a:normAutofit/>
          </a:bodyPr>
          <a:lstStyle/>
          <a:p>
            <a:r>
              <a:rPr lang="en-US" dirty="0"/>
              <a:t>22 But the men will agree to live with us as one people only on the condition that our males be circumcised, as they themselves are.</a:t>
            </a:r>
          </a:p>
          <a:p>
            <a:r>
              <a:rPr lang="en-US" dirty="0"/>
              <a:t>Observation</a:t>
            </a:r>
          </a:p>
          <a:p>
            <a:pPr lvl="1"/>
            <a:r>
              <a:rPr lang="en-US" dirty="0"/>
              <a:t>They are not part of the Abrahamic covenant</a:t>
            </a:r>
          </a:p>
          <a:p>
            <a:pPr lvl="1"/>
            <a:r>
              <a:rPr lang="en-US" dirty="0"/>
              <a:t>They are saying that Jacob’s family will be assimilated into the Canaanite culture</a:t>
            </a:r>
          </a:p>
          <a:p>
            <a:r>
              <a:rPr lang="en-US" dirty="0">
                <a:solidFill>
                  <a:srgbClr val="FF0000"/>
                </a:solidFill>
              </a:rPr>
              <a:t>This is wrong</a:t>
            </a:r>
          </a:p>
          <a:p>
            <a:endParaRPr lang="en-US" dirty="0"/>
          </a:p>
        </p:txBody>
      </p:sp>
    </p:spTree>
    <p:extLst>
      <p:ext uri="{BB962C8B-B14F-4D97-AF65-F5344CB8AC3E}">
        <p14:creationId xmlns:p14="http://schemas.microsoft.com/office/powerpoint/2010/main" val="28257102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23</a:t>
            </a:r>
            <a:endParaRPr lang="en-US" dirty="0"/>
          </a:p>
        </p:txBody>
      </p:sp>
      <p:sp>
        <p:nvSpPr>
          <p:cNvPr id="3" name="Content Placeholder 2"/>
          <p:cNvSpPr>
            <a:spLocks noGrp="1"/>
          </p:cNvSpPr>
          <p:nvPr>
            <p:ph idx="1"/>
          </p:nvPr>
        </p:nvSpPr>
        <p:spPr/>
        <p:txBody>
          <a:bodyPr>
            <a:normAutofit fontScale="92500" lnSpcReduction="10000"/>
          </a:bodyPr>
          <a:lstStyle/>
          <a:p>
            <a:r>
              <a:rPr lang="en-US" dirty="0"/>
              <a:t>23 Won’t their livestock, their property and all their other animals become ours? So let us agree to their terms, and they will settle among us.”</a:t>
            </a:r>
          </a:p>
          <a:p>
            <a:r>
              <a:rPr lang="en-US" dirty="0"/>
              <a:t>Observation</a:t>
            </a:r>
          </a:p>
          <a:p>
            <a:pPr lvl="1"/>
            <a:r>
              <a:rPr lang="en-US" dirty="0" err="1"/>
              <a:t>Hamor</a:t>
            </a:r>
            <a:r>
              <a:rPr lang="en-US" dirty="0"/>
              <a:t> &amp; Shechem sell the idea to the local populace by suggesting </a:t>
            </a:r>
            <a:r>
              <a:rPr lang="en-US" b="1" i="1" dirty="0"/>
              <a:t>they</a:t>
            </a:r>
            <a:r>
              <a:rPr lang="en-US" dirty="0"/>
              <a:t> will be deceitful toward Jacob and his sons.</a:t>
            </a:r>
          </a:p>
          <a:p>
            <a:pPr lvl="1"/>
            <a:r>
              <a:rPr lang="en-US" dirty="0"/>
              <a:t>They are expecting to assimilate Jacob’s tribe into their own. </a:t>
            </a:r>
          </a:p>
          <a:p>
            <a:r>
              <a:rPr lang="en-US" dirty="0">
                <a:solidFill>
                  <a:srgbClr val="FF0000"/>
                </a:solidFill>
              </a:rPr>
              <a:t>This is wrong</a:t>
            </a:r>
          </a:p>
          <a:p>
            <a:endParaRPr lang="en-US" dirty="0"/>
          </a:p>
        </p:txBody>
      </p:sp>
    </p:spTree>
    <p:extLst>
      <p:ext uri="{BB962C8B-B14F-4D97-AF65-F5344CB8AC3E}">
        <p14:creationId xmlns:p14="http://schemas.microsoft.com/office/powerpoint/2010/main" val="17075817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24</a:t>
            </a:r>
            <a:endParaRPr lang="en-US" dirty="0"/>
          </a:p>
        </p:txBody>
      </p:sp>
      <p:sp>
        <p:nvSpPr>
          <p:cNvPr id="3" name="Content Placeholder 2"/>
          <p:cNvSpPr>
            <a:spLocks noGrp="1"/>
          </p:cNvSpPr>
          <p:nvPr>
            <p:ph idx="1"/>
          </p:nvPr>
        </p:nvSpPr>
        <p:spPr/>
        <p:txBody>
          <a:bodyPr/>
          <a:lstStyle/>
          <a:p>
            <a:r>
              <a:rPr lang="en-US" dirty="0"/>
              <a:t>24 All the men who went out of the city gate agreed with </a:t>
            </a:r>
            <a:r>
              <a:rPr lang="en-US" dirty="0" err="1"/>
              <a:t>Hamor</a:t>
            </a:r>
            <a:r>
              <a:rPr lang="en-US" dirty="0"/>
              <a:t> and his son Shechem, and every male in the city was circumcised.</a:t>
            </a:r>
          </a:p>
          <a:p>
            <a:r>
              <a:rPr lang="en-US" dirty="0"/>
              <a:t>Observation</a:t>
            </a:r>
          </a:p>
          <a:p>
            <a:pPr lvl="1"/>
            <a:r>
              <a:rPr lang="en-US" dirty="0"/>
              <a:t>They just set themselves up for failure – they will all die!</a:t>
            </a:r>
          </a:p>
          <a:p>
            <a:r>
              <a:rPr lang="en-US" dirty="0">
                <a:solidFill>
                  <a:srgbClr val="FF0000"/>
                </a:solidFill>
              </a:rPr>
              <a:t>This is wrong</a:t>
            </a:r>
          </a:p>
          <a:p>
            <a:endParaRPr lang="en-US" dirty="0"/>
          </a:p>
        </p:txBody>
      </p:sp>
    </p:spTree>
    <p:extLst>
      <p:ext uri="{BB962C8B-B14F-4D97-AF65-F5344CB8AC3E}">
        <p14:creationId xmlns:p14="http://schemas.microsoft.com/office/powerpoint/2010/main" val="2571838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942E7-A92E-4522-90EA-4DB5D7A1A497}"/>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B0A0E233-A65B-4B82-B12B-0BCBB653E74F}"/>
              </a:ext>
            </a:extLst>
          </p:cNvPr>
          <p:cNvSpPr>
            <a:spLocks noGrp="1"/>
          </p:cNvSpPr>
          <p:nvPr>
            <p:ph idx="1"/>
          </p:nvPr>
        </p:nvSpPr>
        <p:spPr/>
        <p:txBody>
          <a:bodyPr>
            <a:normAutofit fontScale="92500"/>
          </a:bodyPr>
          <a:lstStyle/>
          <a:p>
            <a:r>
              <a:rPr lang="en-US" dirty="0"/>
              <a:t>Build up your confidence in the “Fabric of Scripture” </a:t>
            </a:r>
          </a:p>
          <a:p>
            <a:r>
              <a:rPr lang="en-US" dirty="0"/>
              <a:t>Lead you to a “joy of discovery”</a:t>
            </a:r>
          </a:p>
          <a:p>
            <a:r>
              <a:rPr lang="en-US" dirty="0"/>
              <a:t>Demonstrate links between Old Testament and New Testament</a:t>
            </a:r>
          </a:p>
          <a:p>
            <a:r>
              <a:rPr lang="en-US" dirty="0"/>
              <a:t>Contrast the two passages to ask questions you might not have otherwise thought about</a:t>
            </a:r>
          </a:p>
          <a:p>
            <a:r>
              <a:rPr lang="en-US" dirty="0"/>
              <a:t>Demonstrate that the Bible is about Jesus Christ</a:t>
            </a:r>
          </a:p>
          <a:p>
            <a:endParaRPr lang="en-US" dirty="0"/>
          </a:p>
        </p:txBody>
      </p:sp>
    </p:spTree>
    <p:extLst>
      <p:ext uri="{BB962C8B-B14F-4D97-AF65-F5344CB8AC3E}">
        <p14:creationId xmlns:p14="http://schemas.microsoft.com/office/powerpoint/2010/main" val="18181392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25</a:t>
            </a:r>
            <a:endParaRPr lang="en-US" dirty="0"/>
          </a:p>
        </p:txBody>
      </p:sp>
      <p:sp>
        <p:nvSpPr>
          <p:cNvPr id="3" name="Content Placeholder 2"/>
          <p:cNvSpPr>
            <a:spLocks noGrp="1"/>
          </p:cNvSpPr>
          <p:nvPr>
            <p:ph idx="1"/>
          </p:nvPr>
        </p:nvSpPr>
        <p:spPr/>
        <p:txBody>
          <a:bodyPr>
            <a:normAutofit fontScale="77500" lnSpcReduction="20000"/>
          </a:bodyPr>
          <a:lstStyle/>
          <a:p>
            <a:r>
              <a:rPr lang="en-US" dirty="0"/>
              <a:t>25 Three days later, while all of them were still in pain, two of Jacob’s sons, Simeon and Levi, Dinah’s brothers, took their swords and attacked the unsuspecting city, killing every male.</a:t>
            </a:r>
          </a:p>
          <a:p>
            <a:r>
              <a:rPr lang="en-US" dirty="0"/>
              <a:t>Observations</a:t>
            </a:r>
          </a:p>
          <a:p>
            <a:pPr lvl="1"/>
            <a:r>
              <a:rPr lang="en-US" dirty="0"/>
              <a:t>In a family with multiple mothers and a single father, the sons and daughters of one mother form a tighter bond than with the sons and daughters of another mother</a:t>
            </a:r>
          </a:p>
          <a:p>
            <a:pPr lvl="1"/>
            <a:r>
              <a:rPr lang="en-US" dirty="0"/>
              <a:t>Simeon and Levi are the sons of Leah as Dinah is Leah’s daughter</a:t>
            </a:r>
          </a:p>
          <a:p>
            <a:pPr lvl="1"/>
            <a:r>
              <a:rPr lang="en-US" dirty="0"/>
              <a:t>Took their swords [LQCH #7]</a:t>
            </a:r>
          </a:p>
          <a:p>
            <a:pPr lvl="1"/>
            <a:r>
              <a:rPr lang="en-US" dirty="0"/>
              <a:t>Wouldn’t this be called murder under the guise of “vengeance”?</a:t>
            </a:r>
          </a:p>
          <a:p>
            <a:r>
              <a:rPr lang="en-US" dirty="0">
                <a:solidFill>
                  <a:srgbClr val="FF0000"/>
                </a:solidFill>
              </a:rPr>
              <a:t>This is wrong</a:t>
            </a:r>
          </a:p>
          <a:p>
            <a:endParaRPr lang="en-US" dirty="0"/>
          </a:p>
        </p:txBody>
      </p:sp>
    </p:spTree>
    <p:extLst>
      <p:ext uri="{BB962C8B-B14F-4D97-AF65-F5344CB8AC3E}">
        <p14:creationId xmlns:p14="http://schemas.microsoft.com/office/powerpoint/2010/main" val="13992602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26</a:t>
            </a:r>
            <a:endParaRPr lang="en-US" dirty="0"/>
          </a:p>
        </p:txBody>
      </p:sp>
      <p:sp>
        <p:nvSpPr>
          <p:cNvPr id="3" name="Content Placeholder 2"/>
          <p:cNvSpPr>
            <a:spLocks noGrp="1"/>
          </p:cNvSpPr>
          <p:nvPr>
            <p:ph idx="1"/>
          </p:nvPr>
        </p:nvSpPr>
        <p:spPr/>
        <p:txBody>
          <a:bodyPr>
            <a:normAutofit fontScale="92500" lnSpcReduction="20000"/>
          </a:bodyPr>
          <a:lstStyle/>
          <a:p>
            <a:r>
              <a:rPr lang="en-US" dirty="0"/>
              <a:t>26 They put </a:t>
            </a:r>
            <a:r>
              <a:rPr lang="en-US" dirty="0" err="1"/>
              <a:t>Hamor</a:t>
            </a:r>
            <a:r>
              <a:rPr lang="en-US" dirty="0"/>
              <a:t> and his son Shechem to the sword and took Dinah from Shechem’s house and left.</a:t>
            </a:r>
          </a:p>
          <a:p>
            <a:r>
              <a:rPr lang="en-US" dirty="0"/>
              <a:t>Observations:</a:t>
            </a:r>
          </a:p>
          <a:p>
            <a:pPr lvl="1"/>
            <a:r>
              <a:rPr lang="en-US" dirty="0"/>
              <a:t>This verse shows that Dinah had been held hostage all through the negotiations</a:t>
            </a:r>
          </a:p>
          <a:p>
            <a:pPr lvl="1"/>
            <a:r>
              <a:rPr lang="en-US" dirty="0"/>
              <a:t>Take is the same verb as used of Shechem taking Dinah [LQCH #8], now her brothers grab her back</a:t>
            </a:r>
          </a:p>
          <a:p>
            <a:pPr lvl="1"/>
            <a:r>
              <a:rPr lang="en-US" dirty="0"/>
              <a:t>They made a deal and then broke it</a:t>
            </a:r>
          </a:p>
          <a:p>
            <a:pPr lvl="1"/>
            <a:r>
              <a:rPr lang="en-US" dirty="0"/>
              <a:t>The deceit is brought to fruition – death</a:t>
            </a:r>
          </a:p>
          <a:p>
            <a:r>
              <a:rPr lang="en-US" dirty="0">
                <a:solidFill>
                  <a:srgbClr val="FF0000"/>
                </a:solidFill>
              </a:rPr>
              <a:t>This is wrong</a:t>
            </a:r>
          </a:p>
          <a:p>
            <a:endParaRPr lang="en-US" dirty="0"/>
          </a:p>
        </p:txBody>
      </p:sp>
    </p:spTree>
    <p:extLst>
      <p:ext uri="{BB962C8B-B14F-4D97-AF65-F5344CB8AC3E}">
        <p14:creationId xmlns:p14="http://schemas.microsoft.com/office/powerpoint/2010/main" val="29005550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27</a:t>
            </a:r>
            <a:endParaRPr lang="en-US" dirty="0"/>
          </a:p>
        </p:txBody>
      </p:sp>
      <p:sp>
        <p:nvSpPr>
          <p:cNvPr id="3" name="Content Placeholder 2"/>
          <p:cNvSpPr>
            <a:spLocks noGrp="1"/>
          </p:cNvSpPr>
          <p:nvPr>
            <p:ph idx="1"/>
          </p:nvPr>
        </p:nvSpPr>
        <p:spPr/>
        <p:txBody>
          <a:bodyPr>
            <a:normAutofit/>
          </a:bodyPr>
          <a:lstStyle/>
          <a:p>
            <a:r>
              <a:rPr lang="en-US" dirty="0"/>
              <a:t>27 The sons of Jacob came upon the dead bodies and looted the city where their sister had been defiled.</a:t>
            </a:r>
          </a:p>
          <a:p>
            <a:r>
              <a:rPr lang="en-US" dirty="0"/>
              <a:t>Observations</a:t>
            </a:r>
          </a:p>
          <a:p>
            <a:pPr lvl="1"/>
            <a:r>
              <a:rPr lang="en-US" dirty="0"/>
              <a:t>Apparently the rest of the sons got into the act and looted the city as if they had gone to battle against it</a:t>
            </a:r>
          </a:p>
          <a:p>
            <a:r>
              <a:rPr lang="en-US" dirty="0">
                <a:solidFill>
                  <a:srgbClr val="FF0000"/>
                </a:solidFill>
              </a:rPr>
              <a:t>This is wrong</a:t>
            </a:r>
          </a:p>
          <a:p>
            <a:endParaRPr lang="en-US" dirty="0"/>
          </a:p>
        </p:txBody>
      </p:sp>
    </p:spTree>
    <p:extLst>
      <p:ext uri="{BB962C8B-B14F-4D97-AF65-F5344CB8AC3E}">
        <p14:creationId xmlns:p14="http://schemas.microsoft.com/office/powerpoint/2010/main" val="18440873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28</a:t>
            </a:r>
            <a:endParaRPr lang="en-US" dirty="0"/>
          </a:p>
        </p:txBody>
      </p:sp>
      <p:sp>
        <p:nvSpPr>
          <p:cNvPr id="3" name="Content Placeholder 2"/>
          <p:cNvSpPr>
            <a:spLocks noGrp="1"/>
          </p:cNvSpPr>
          <p:nvPr>
            <p:ph idx="1"/>
          </p:nvPr>
        </p:nvSpPr>
        <p:spPr/>
        <p:txBody>
          <a:bodyPr/>
          <a:lstStyle/>
          <a:p>
            <a:r>
              <a:rPr lang="en-US" dirty="0"/>
              <a:t>28 They seized their flocks and herds and donkeys and everything else of theirs in the city and out in the fields.</a:t>
            </a:r>
          </a:p>
          <a:p>
            <a:r>
              <a:rPr lang="en-US" dirty="0"/>
              <a:t>Observations</a:t>
            </a:r>
          </a:p>
          <a:p>
            <a:pPr lvl="1"/>
            <a:r>
              <a:rPr lang="en-US"/>
              <a:t>They seized (took) </a:t>
            </a:r>
            <a:r>
              <a:rPr lang="en-US" dirty="0"/>
              <a:t>(LQCH #9)</a:t>
            </a:r>
          </a:p>
          <a:p>
            <a:pPr lvl="1"/>
            <a:r>
              <a:rPr lang="en-US" dirty="0"/>
              <a:t>More looting</a:t>
            </a:r>
          </a:p>
          <a:p>
            <a:r>
              <a:rPr lang="en-US" dirty="0">
                <a:solidFill>
                  <a:srgbClr val="FF0000"/>
                </a:solidFill>
              </a:rPr>
              <a:t>This is wrong</a:t>
            </a:r>
          </a:p>
          <a:p>
            <a:endParaRPr lang="en-US" dirty="0"/>
          </a:p>
        </p:txBody>
      </p:sp>
    </p:spTree>
    <p:extLst>
      <p:ext uri="{BB962C8B-B14F-4D97-AF65-F5344CB8AC3E}">
        <p14:creationId xmlns:p14="http://schemas.microsoft.com/office/powerpoint/2010/main" val="42102995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29</a:t>
            </a:r>
            <a:endParaRPr lang="en-US" dirty="0"/>
          </a:p>
        </p:txBody>
      </p:sp>
      <p:sp>
        <p:nvSpPr>
          <p:cNvPr id="3" name="Content Placeholder 2"/>
          <p:cNvSpPr>
            <a:spLocks noGrp="1"/>
          </p:cNvSpPr>
          <p:nvPr>
            <p:ph idx="1"/>
          </p:nvPr>
        </p:nvSpPr>
        <p:spPr/>
        <p:txBody>
          <a:bodyPr>
            <a:normAutofit fontScale="92500" lnSpcReduction="20000"/>
          </a:bodyPr>
          <a:lstStyle/>
          <a:p>
            <a:r>
              <a:rPr lang="en-US" dirty="0"/>
              <a:t>29 They carried off all their wealth and all their women and children, taking as plunder everything in the houses.</a:t>
            </a:r>
          </a:p>
          <a:p>
            <a:r>
              <a:rPr lang="en-US" dirty="0"/>
              <a:t>Observation: </a:t>
            </a:r>
          </a:p>
          <a:p>
            <a:pPr lvl="1"/>
            <a:r>
              <a:rPr lang="en-US" dirty="0"/>
              <a:t>The crimes are completed. </a:t>
            </a:r>
          </a:p>
          <a:p>
            <a:pPr lvl="1"/>
            <a:r>
              <a:rPr lang="en-US" dirty="0"/>
              <a:t>All the men were killed, all their possessions looted and all their women and children taken (as captives)</a:t>
            </a:r>
          </a:p>
          <a:p>
            <a:pPr lvl="1"/>
            <a:r>
              <a:rPr lang="en-US" dirty="0"/>
              <a:t>What Jacob paid for in Gen 33:19 has now been “refunded.” Hence Jacob says in Gen 48:22 that he took this land with sword and bow</a:t>
            </a:r>
          </a:p>
          <a:p>
            <a:r>
              <a:rPr lang="en-US" dirty="0">
                <a:solidFill>
                  <a:srgbClr val="FF0000"/>
                </a:solidFill>
              </a:rPr>
              <a:t>This is wrong</a:t>
            </a:r>
          </a:p>
          <a:p>
            <a:endParaRPr lang="en-US" dirty="0"/>
          </a:p>
        </p:txBody>
      </p:sp>
    </p:spTree>
    <p:extLst>
      <p:ext uri="{BB962C8B-B14F-4D97-AF65-F5344CB8AC3E}">
        <p14:creationId xmlns:p14="http://schemas.microsoft.com/office/powerpoint/2010/main" val="35450713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Verse 30</a:t>
            </a:r>
            <a:endParaRPr lang="en-US" dirty="0"/>
          </a:p>
        </p:txBody>
      </p:sp>
      <p:sp>
        <p:nvSpPr>
          <p:cNvPr id="3" name="Content Placeholder 2"/>
          <p:cNvSpPr>
            <a:spLocks noGrp="1"/>
          </p:cNvSpPr>
          <p:nvPr>
            <p:ph idx="1"/>
          </p:nvPr>
        </p:nvSpPr>
        <p:spPr/>
        <p:txBody>
          <a:bodyPr>
            <a:normAutofit fontScale="77500" lnSpcReduction="20000"/>
          </a:bodyPr>
          <a:lstStyle/>
          <a:p>
            <a:r>
              <a:rPr lang="en-US" dirty="0"/>
              <a:t>30 Then Jacob said to Simeon and Levi, “You have brought trouble on me by making me obnoxious to the Canaanites and </a:t>
            </a:r>
            <a:r>
              <a:rPr lang="en-US" dirty="0" err="1"/>
              <a:t>Perizzites</a:t>
            </a:r>
            <a:r>
              <a:rPr lang="en-US" dirty="0"/>
              <a:t>, the people living in this land. We are few in number, and if they join forces against me and attack me, I and my household will be destroyed.”</a:t>
            </a:r>
          </a:p>
          <a:p>
            <a:r>
              <a:rPr lang="en-US" dirty="0"/>
              <a:t>Observations</a:t>
            </a:r>
          </a:p>
          <a:p>
            <a:pPr lvl="1"/>
            <a:r>
              <a:rPr lang="en-US" dirty="0"/>
              <a:t>Jacob complains about the actions of his sons but he didn’t take charge of the situation as a father should have</a:t>
            </a:r>
          </a:p>
          <a:p>
            <a:pPr lvl="1"/>
            <a:r>
              <a:rPr lang="en-US" dirty="0"/>
              <a:t>Never a word about his God</a:t>
            </a:r>
          </a:p>
          <a:p>
            <a:r>
              <a:rPr lang="en-US" dirty="0">
                <a:solidFill>
                  <a:srgbClr val="FF0000"/>
                </a:solidFill>
              </a:rPr>
              <a:t>This is wrong</a:t>
            </a:r>
          </a:p>
          <a:p>
            <a:r>
              <a:rPr lang="en-US" dirty="0"/>
              <a:t>Application: Don’t make decisions, especially big ones, without consulting God through prayer</a:t>
            </a:r>
          </a:p>
          <a:p>
            <a:endParaRPr lang="en-US" dirty="0"/>
          </a:p>
        </p:txBody>
      </p:sp>
    </p:spTree>
    <p:extLst>
      <p:ext uri="{BB962C8B-B14F-4D97-AF65-F5344CB8AC3E}">
        <p14:creationId xmlns:p14="http://schemas.microsoft.com/office/powerpoint/2010/main" val="15550845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Verse 31</a:t>
            </a:r>
          </a:p>
        </p:txBody>
      </p:sp>
      <p:sp>
        <p:nvSpPr>
          <p:cNvPr id="3" name="Content Placeholder 2"/>
          <p:cNvSpPr>
            <a:spLocks noGrp="1"/>
          </p:cNvSpPr>
          <p:nvPr>
            <p:ph idx="1"/>
          </p:nvPr>
        </p:nvSpPr>
        <p:spPr/>
        <p:txBody>
          <a:bodyPr>
            <a:normAutofit lnSpcReduction="10000"/>
          </a:bodyPr>
          <a:lstStyle/>
          <a:p>
            <a:r>
              <a:rPr lang="en-US" sz="2400" dirty="0"/>
              <a:t>31 But they replied, “Should he have treated our sister like a prostitute?”</a:t>
            </a:r>
          </a:p>
          <a:p>
            <a:r>
              <a:rPr lang="en-US" sz="2400" dirty="0"/>
              <a:t>Observations</a:t>
            </a:r>
          </a:p>
          <a:p>
            <a:pPr lvl="1"/>
            <a:r>
              <a:rPr lang="en-US" sz="1800" dirty="0"/>
              <a:t>They make the point that a terrible sinful act was committed by one man</a:t>
            </a:r>
          </a:p>
          <a:p>
            <a:pPr lvl="1"/>
            <a:r>
              <a:rPr lang="en-US" sz="1800" dirty="0"/>
              <a:t>But Jacob’s son’s committed an even greater crime.</a:t>
            </a:r>
          </a:p>
          <a:p>
            <a:pPr lvl="1"/>
            <a:r>
              <a:rPr lang="en-US" sz="1800" dirty="0"/>
              <a:t>The wrong question asked by the wrong people at the wrong time to the wrong person. Jacob should have asked God what he should do in verse 5</a:t>
            </a:r>
          </a:p>
          <a:p>
            <a:pPr lvl="1"/>
            <a:r>
              <a:rPr lang="en-US" sz="1800" dirty="0"/>
              <a:t>There is a movie, A Clockwork Orange, that deals with this kind of event: terrible crimes are remedied through even greater crimes</a:t>
            </a:r>
          </a:p>
          <a:p>
            <a:pPr lvl="1"/>
            <a:r>
              <a:rPr lang="en-US" sz="1800" dirty="0"/>
              <a:t>Have you ever seen an episode of a TV series that ends without a conclusive ending? It leaves you hanging on till the next episode, sometimes the next season.</a:t>
            </a:r>
          </a:p>
          <a:p>
            <a:pPr lvl="1"/>
            <a:r>
              <a:rPr lang="en-US" sz="1800" dirty="0"/>
              <a:t>Here is a question with no answer, yet. </a:t>
            </a:r>
          </a:p>
          <a:p>
            <a:r>
              <a:rPr lang="en-US" sz="2400" dirty="0">
                <a:solidFill>
                  <a:srgbClr val="FF0000"/>
                </a:solidFill>
              </a:rPr>
              <a:t>This is wrong</a:t>
            </a:r>
          </a:p>
          <a:p>
            <a:endParaRPr lang="en-US" dirty="0"/>
          </a:p>
        </p:txBody>
      </p:sp>
    </p:spTree>
    <p:extLst>
      <p:ext uri="{BB962C8B-B14F-4D97-AF65-F5344CB8AC3E}">
        <p14:creationId xmlns:p14="http://schemas.microsoft.com/office/powerpoint/2010/main" val="8914885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0C3F2-8558-4212-9564-E24D6E499524}"/>
              </a:ext>
            </a:extLst>
          </p:cNvPr>
          <p:cNvSpPr>
            <a:spLocks noGrp="1"/>
          </p:cNvSpPr>
          <p:nvPr>
            <p:ph type="title"/>
          </p:nvPr>
        </p:nvSpPr>
        <p:spPr/>
        <p:txBody>
          <a:bodyPr/>
          <a:lstStyle/>
          <a:p>
            <a:r>
              <a:rPr lang="en-US" dirty="0"/>
              <a:t>What If?</a:t>
            </a:r>
          </a:p>
        </p:txBody>
      </p:sp>
      <p:sp>
        <p:nvSpPr>
          <p:cNvPr id="3" name="Content Placeholder 2">
            <a:extLst>
              <a:ext uri="{FF2B5EF4-FFF2-40B4-BE49-F238E27FC236}">
                <a16:creationId xmlns:a16="http://schemas.microsoft.com/office/drawing/2014/main" id="{B61BDFDC-3861-43E3-BC01-CF8C3372774C}"/>
              </a:ext>
            </a:extLst>
          </p:cNvPr>
          <p:cNvSpPr>
            <a:spLocks noGrp="1"/>
          </p:cNvSpPr>
          <p:nvPr>
            <p:ph idx="1"/>
          </p:nvPr>
        </p:nvSpPr>
        <p:spPr/>
        <p:txBody>
          <a:bodyPr>
            <a:normAutofit lnSpcReduction="10000"/>
          </a:bodyPr>
          <a:lstStyle/>
          <a:p>
            <a:r>
              <a:rPr lang="en-US" dirty="0"/>
              <a:t>What if Jacob had stopped everything and asked the Lord God what to do? He had done this before in chapter 32</a:t>
            </a:r>
          </a:p>
          <a:p>
            <a:r>
              <a:rPr lang="en-US" dirty="0"/>
              <a:t>Possibly God would have wiped out the village.</a:t>
            </a:r>
          </a:p>
          <a:p>
            <a:r>
              <a:rPr lang="en-US" dirty="0"/>
              <a:t>Then Jacob would not be a “stink” in the land. People would then fear or respect the God of Jacob.</a:t>
            </a:r>
          </a:p>
          <a:p>
            <a:r>
              <a:rPr lang="en-US" dirty="0"/>
              <a:t>Or maybe God would just have caused Shechem to drop dead</a:t>
            </a:r>
          </a:p>
        </p:txBody>
      </p:sp>
    </p:spTree>
    <p:extLst>
      <p:ext uri="{BB962C8B-B14F-4D97-AF65-F5344CB8AC3E}">
        <p14:creationId xmlns:p14="http://schemas.microsoft.com/office/powerpoint/2010/main" val="27868511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fontScale="85000" lnSpcReduction="20000"/>
          </a:bodyPr>
          <a:lstStyle/>
          <a:p>
            <a:r>
              <a:rPr lang="en-US" dirty="0"/>
              <a:t>Nothing in this chapter is right or righteous</a:t>
            </a:r>
          </a:p>
          <a:p>
            <a:r>
              <a:rPr lang="en-US" dirty="0"/>
              <a:t>Based upon all the deceit taking place, you might name this place “the Valley of Deceit”</a:t>
            </a:r>
          </a:p>
          <a:p>
            <a:r>
              <a:rPr lang="en-US" dirty="0"/>
              <a:t>One terrible sin is countered by slaughter of all the men, looting of a city and taking of women and children: The sin of one man resulted in the death of the many. Where have I heard that before? Rom 5:15</a:t>
            </a:r>
          </a:p>
          <a:p>
            <a:r>
              <a:rPr lang="en-US" dirty="0"/>
              <a:t>Why is this chapter even included in the Old Testament. It makes no sense!</a:t>
            </a:r>
          </a:p>
          <a:p>
            <a:r>
              <a:rPr lang="en-US" dirty="0"/>
              <a:t>And it ends with a question for which no answer is given!</a:t>
            </a:r>
          </a:p>
          <a:p>
            <a:r>
              <a:rPr lang="en-US" dirty="0"/>
              <a:t>It screams for an answer. </a:t>
            </a:r>
          </a:p>
        </p:txBody>
      </p:sp>
    </p:spTree>
    <p:extLst>
      <p:ext uri="{BB962C8B-B14F-4D97-AF65-F5344CB8AC3E}">
        <p14:creationId xmlns:p14="http://schemas.microsoft.com/office/powerpoint/2010/main" val="15638009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1">
            <a:extLst>
              <a:ext uri="{FF2B5EF4-FFF2-40B4-BE49-F238E27FC236}">
                <a16:creationId xmlns:a16="http://schemas.microsoft.com/office/drawing/2014/main" id="{17A5EC25-A5A9-4493-A74A-3B219B034D0E}"/>
              </a:ext>
            </a:extLst>
          </p:cNvPr>
          <p:cNvSpPr txBox="1">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algn="ctr" eaLnBrk="1" hangingPunct="1">
              <a:spcBef>
                <a:spcPct val="0"/>
              </a:spcBef>
              <a:buClrTx/>
              <a:buFontTx/>
              <a:buNone/>
            </a:pPr>
            <a:r>
              <a:rPr lang="en-US" altLang="en-US" sz="4400" dirty="0"/>
              <a:t>Summary</a:t>
            </a:r>
          </a:p>
        </p:txBody>
      </p:sp>
      <p:grpSp>
        <p:nvGrpSpPr>
          <p:cNvPr id="48131" name="Group 2">
            <a:extLst>
              <a:ext uri="{FF2B5EF4-FFF2-40B4-BE49-F238E27FC236}">
                <a16:creationId xmlns:a16="http://schemas.microsoft.com/office/drawing/2014/main" id="{F90D510E-9823-405D-9BD5-139AD7B2A0AF}"/>
              </a:ext>
            </a:extLst>
          </p:cNvPr>
          <p:cNvGrpSpPr>
            <a:grpSpLocks/>
          </p:cNvGrpSpPr>
          <p:nvPr/>
        </p:nvGrpSpPr>
        <p:grpSpPr bwMode="auto">
          <a:xfrm>
            <a:off x="566737" y="1295400"/>
            <a:ext cx="8010526" cy="5068888"/>
            <a:chOff x="346" y="864"/>
            <a:chExt cx="5046" cy="3193"/>
          </a:xfrm>
        </p:grpSpPr>
        <p:sp>
          <p:nvSpPr>
            <p:cNvPr id="48139" name="Text Box 3">
              <a:extLst>
                <a:ext uri="{FF2B5EF4-FFF2-40B4-BE49-F238E27FC236}">
                  <a16:creationId xmlns:a16="http://schemas.microsoft.com/office/drawing/2014/main" id="{2698FC7D-C233-40A6-A181-ED582C501609}"/>
                </a:ext>
              </a:extLst>
            </p:cNvPr>
            <p:cNvSpPr txBox="1">
              <a:spLocks noChangeArrowheads="1"/>
            </p:cNvSpPr>
            <p:nvPr/>
          </p:nvSpPr>
          <p:spPr bwMode="auto">
            <a:xfrm>
              <a:off x="1323" y="1344"/>
              <a:ext cx="496" cy="231"/>
            </a:xfrm>
            <a:prstGeom prst="rect">
              <a:avLst/>
            </a:prstGeom>
            <a:solidFill>
              <a:srgbClr val="FFFF00"/>
            </a:solidFill>
            <a:ln w="9360" cap="sq">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hangingPunct="1">
                <a:spcBef>
                  <a:spcPct val="0"/>
                </a:spcBef>
                <a:buClrTx/>
                <a:buFontTx/>
                <a:buNone/>
              </a:pPr>
              <a:r>
                <a:rPr lang="en-US" altLang="en-US" sz="1800"/>
                <a:t>Jacob</a:t>
              </a:r>
            </a:p>
          </p:txBody>
        </p:sp>
        <p:sp>
          <p:nvSpPr>
            <p:cNvPr id="48140" name="Text Box 4">
              <a:extLst>
                <a:ext uri="{FF2B5EF4-FFF2-40B4-BE49-F238E27FC236}">
                  <a16:creationId xmlns:a16="http://schemas.microsoft.com/office/drawing/2014/main" id="{2D643578-840A-4328-BFB1-42A8A0BD4CCF}"/>
                </a:ext>
              </a:extLst>
            </p:cNvPr>
            <p:cNvSpPr txBox="1">
              <a:spLocks noChangeArrowheads="1"/>
            </p:cNvSpPr>
            <p:nvPr/>
          </p:nvSpPr>
          <p:spPr bwMode="auto">
            <a:xfrm>
              <a:off x="3892" y="1344"/>
              <a:ext cx="488" cy="231"/>
            </a:xfrm>
            <a:prstGeom prst="rect">
              <a:avLst/>
            </a:prstGeom>
            <a:solidFill>
              <a:srgbClr val="FFFF00"/>
            </a:solidFill>
            <a:ln w="9360" cap="sq">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hangingPunct="1">
                <a:spcBef>
                  <a:spcPct val="0"/>
                </a:spcBef>
                <a:buClrTx/>
                <a:buFontTx/>
                <a:buNone/>
              </a:pPr>
              <a:r>
                <a:rPr lang="en-US" altLang="en-US" sz="1800"/>
                <a:t>Jesus</a:t>
              </a:r>
            </a:p>
          </p:txBody>
        </p:sp>
        <p:sp>
          <p:nvSpPr>
            <p:cNvPr id="48141" name="Text Box 5">
              <a:extLst>
                <a:ext uri="{FF2B5EF4-FFF2-40B4-BE49-F238E27FC236}">
                  <a16:creationId xmlns:a16="http://schemas.microsoft.com/office/drawing/2014/main" id="{975EDF48-593F-4B36-83F4-442B6CDC2CD3}"/>
                </a:ext>
              </a:extLst>
            </p:cNvPr>
            <p:cNvSpPr txBox="1">
              <a:spLocks noChangeArrowheads="1"/>
            </p:cNvSpPr>
            <p:nvPr/>
          </p:nvSpPr>
          <p:spPr bwMode="auto">
            <a:xfrm>
              <a:off x="2100" y="1680"/>
              <a:ext cx="487" cy="231"/>
            </a:xfrm>
            <a:prstGeom prst="rect">
              <a:avLst/>
            </a:prstGeom>
            <a:solidFill>
              <a:srgbClr val="FFFF00"/>
            </a:solidFill>
            <a:ln w="9360" cap="sq">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hangingPunct="1">
                <a:spcBef>
                  <a:spcPct val="0"/>
                </a:spcBef>
                <a:buClrTx/>
                <a:buFontTx/>
                <a:buNone/>
              </a:pPr>
              <a:r>
                <a:rPr lang="en-US" altLang="en-US" sz="1800"/>
                <a:t>Dinah</a:t>
              </a:r>
            </a:p>
          </p:txBody>
        </p:sp>
        <p:sp>
          <p:nvSpPr>
            <p:cNvPr id="48142" name="Text Box 6">
              <a:extLst>
                <a:ext uri="{FF2B5EF4-FFF2-40B4-BE49-F238E27FC236}">
                  <a16:creationId xmlns:a16="http://schemas.microsoft.com/office/drawing/2014/main" id="{061F2110-95B6-44C0-82E6-5521AF5BA391}"/>
                </a:ext>
              </a:extLst>
            </p:cNvPr>
            <p:cNvSpPr txBox="1">
              <a:spLocks noChangeArrowheads="1"/>
            </p:cNvSpPr>
            <p:nvPr/>
          </p:nvSpPr>
          <p:spPr bwMode="auto">
            <a:xfrm>
              <a:off x="3084" y="1680"/>
              <a:ext cx="608" cy="231"/>
            </a:xfrm>
            <a:prstGeom prst="rect">
              <a:avLst/>
            </a:prstGeom>
            <a:solidFill>
              <a:srgbClr val="FFFF00"/>
            </a:solidFill>
            <a:ln w="9360" cap="sq">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hangingPunct="1">
                <a:spcBef>
                  <a:spcPct val="0"/>
                </a:spcBef>
                <a:buClrTx/>
                <a:buFontTx/>
                <a:buNone/>
              </a:pPr>
              <a:r>
                <a:rPr lang="en-US" altLang="en-US" sz="1800"/>
                <a:t>Woman</a:t>
              </a:r>
            </a:p>
          </p:txBody>
        </p:sp>
        <p:sp>
          <p:nvSpPr>
            <p:cNvPr id="48143" name="Text Box 7">
              <a:extLst>
                <a:ext uri="{FF2B5EF4-FFF2-40B4-BE49-F238E27FC236}">
                  <a16:creationId xmlns:a16="http://schemas.microsoft.com/office/drawing/2014/main" id="{BC72C446-09C0-4900-93D8-7AEC30DB99A3}"/>
                </a:ext>
              </a:extLst>
            </p:cNvPr>
            <p:cNvSpPr txBox="1">
              <a:spLocks noChangeArrowheads="1"/>
            </p:cNvSpPr>
            <p:nvPr/>
          </p:nvSpPr>
          <p:spPr bwMode="auto">
            <a:xfrm>
              <a:off x="3031" y="2311"/>
              <a:ext cx="926" cy="231"/>
            </a:xfrm>
            <a:prstGeom prst="rect">
              <a:avLst/>
            </a:prstGeom>
            <a:solidFill>
              <a:srgbClr val="FFFF00"/>
            </a:solidFill>
            <a:ln w="9360" cap="sq">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hangingPunct="1">
                <a:spcBef>
                  <a:spcPct val="0"/>
                </a:spcBef>
                <a:buClrTx/>
                <a:buFontTx/>
                <a:buNone/>
              </a:pPr>
              <a:r>
                <a:rPr lang="en-US" altLang="en-US" sz="1800"/>
                <a:t>Local people</a:t>
              </a:r>
            </a:p>
          </p:txBody>
        </p:sp>
        <p:sp>
          <p:nvSpPr>
            <p:cNvPr id="48144" name="Text Box 8">
              <a:extLst>
                <a:ext uri="{FF2B5EF4-FFF2-40B4-BE49-F238E27FC236}">
                  <a16:creationId xmlns:a16="http://schemas.microsoft.com/office/drawing/2014/main" id="{E79C8C7B-F0CC-4EDC-94B3-B6AEF9759F1C}"/>
                </a:ext>
              </a:extLst>
            </p:cNvPr>
            <p:cNvSpPr txBox="1">
              <a:spLocks noChangeArrowheads="1"/>
            </p:cNvSpPr>
            <p:nvPr/>
          </p:nvSpPr>
          <p:spPr bwMode="auto">
            <a:xfrm>
              <a:off x="1754" y="2311"/>
              <a:ext cx="926" cy="231"/>
            </a:xfrm>
            <a:prstGeom prst="rect">
              <a:avLst/>
            </a:prstGeom>
            <a:solidFill>
              <a:srgbClr val="FFFF00"/>
            </a:solidFill>
            <a:ln w="9360" cap="sq">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hangingPunct="1">
                <a:spcBef>
                  <a:spcPct val="0"/>
                </a:spcBef>
                <a:buClrTx/>
                <a:buFontTx/>
                <a:buNone/>
              </a:pPr>
              <a:r>
                <a:rPr lang="en-US" altLang="en-US" sz="1800"/>
                <a:t>Local people</a:t>
              </a:r>
            </a:p>
          </p:txBody>
        </p:sp>
        <p:sp>
          <p:nvSpPr>
            <p:cNvPr id="48145" name="Text Box 9">
              <a:extLst>
                <a:ext uri="{FF2B5EF4-FFF2-40B4-BE49-F238E27FC236}">
                  <a16:creationId xmlns:a16="http://schemas.microsoft.com/office/drawing/2014/main" id="{7BC8F40D-4A90-4FD8-8F49-67DF4452E63A}"/>
                </a:ext>
              </a:extLst>
            </p:cNvPr>
            <p:cNvSpPr txBox="1">
              <a:spLocks noChangeArrowheads="1"/>
            </p:cNvSpPr>
            <p:nvPr/>
          </p:nvSpPr>
          <p:spPr bwMode="auto">
            <a:xfrm>
              <a:off x="699" y="2943"/>
              <a:ext cx="1162" cy="404"/>
            </a:xfrm>
            <a:prstGeom prst="rect">
              <a:avLst/>
            </a:prstGeom>
            <a:solidFill>
              <a:srgbClr val="FFFF00"/>
            </a:solidFill>
            <a:ln w="9360" cap="sq">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algn="ctr" eaLnBrk="1" hangingPunct="1">
                <a:spcBef>
                  <a:spcPct val="0"/>
                </a:spcBef>
                <a:buClrTx/>
                <a:buFontTx/>
                <a:buNone/>
              </a:pPr>
              <a:r>
                <a:rPr lang="en-US" altLang="en-US" sz="1800"/>
                <a:t>11 Sons</a:t>
              </a:r>
            </a:p>
            <a:p>
              <a:pPr algn="ctr" eaLnBrk="1" hangingPunct="1">
                <a:spcBef>
                  <a:spcPct val="0"/>
                </a:spcBef>
                <a:buClrTx/>
                <a:buFontTx/>
                <a:buNone/>
              </a:pPr>
              <a:r>
                <a:rPr lang="en-US" altLang="en-US" sz="1800"/>
                <a:t>(physically alive)</a:t>
              </a:r>
            </a:p>
          </p:txBody>
        </p:sp>
        <p:sp>
          <p:nvSpPr>
            <p:cNvPr id="48146" name="Text Box 10">
              <a:extLst>
                <a:ext uri="{FF2B5EF4-FFF2-40B4-BE49-F238E27FC236}">
                  <a16:creationId xmlns:a16="http://schemas.microsoft.com/office/drawing/2014/main" id="{502C576E-6DB0-4FC1-8264-9FE9DAD88CEB}"/>
                </a:ext>
              </a:extLst>
            </p:cNvPr>
            <p:cNvSpPr txBox="1">
              <a:spLocks noChangeArrowheads="1"/>
            </p:cNvSpPr>
            <p:nvPr/>
          </p:nvSpPr>
          <p:spPr bwMode="auto">
            <a:xfrm>
              <a:off x="3846" y="2935"/>
              <a:ext cx="887" cy="404"/>
            </a:xfrm>
            <a:prstGeom prst="rect">
              <a:avLst/>
            </a:prstGeom>
            <a:solidFill>
              <a:srgbClr val="FFFF00"/>
            </a:solidFill>
            <a:ln w="9360" cap="sq">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algn="ctr" eaLnBrk="1" hangingPunct="1">
                <a:spcBef>
                  <a:spcPct val="0"/>
                </a:spcBef>
                <a:buClrTx/>
                <a:buFontTx/>
                <a:buNone/>
              </a:pPr>
              <a:r>
                <a:rPr lang="en-US" altLang="en-US" sz="1800"/>
                <a:t>11 Disciples</a:t>
              </a:r>
            </a:p>
            <a:p>
              <a:pPr algn="ctr" eaLnBrk="1" hangingPunct="1">
                <a:spcBef>
                  <a:spcPct val="0"/>
                </a:spcBef>
                <a:buClrTx/>
                <a:buFontTx/>
                <a:buNone/>
              </a:pPr>
              <a:r>
                <a:rPr lang="en-US" altLang="en-US" sz="1800"/>
                <a:t>(born again)</a:t>
              </a:r>
            </a:p>
          </p:txBody>
        </p:sp>
        <p:sp>
          <p:nvSpPr>
            <p:cNvPr id="48147" name="Text Box 11">
              <a:extLst>
                <a:ext uri="{FF2B5EF4-FFF2-40B4-BE49-F238E27FC236}">
                  <a16:creationId xmlns:a16="http://schemas.microsoft.com/office/drawing/2014/main" id="{3A246DDF-E8CF-4F20-90EA-3119D21E78B9}"/>
                </a:ext>
              </a:extLst>
            </p:cNvPr>
            <p:cNvSpPr txBox="1">
              <a:spLocks noChangeArrowheads="1"/>
            </p:cNvSpPr>
            <p:nvPr/>
          </p:nvSpPr>
          <p:spPr bwMode="auto">
            <a:xfrm>
              <a:off x="346" y="3648"/>
              <a:ext cx="1674" cy="409"/>
            </a:xfrm>
            <a:prstGeom prst="rect">
              <a:avLst/>
            </a:prstGeom>
            <a:solidFill>
              <a:srgbClr val="FFFF00"/>
            </a:solidFill>
            <a:ln w="9360" cap="sq">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hangingPunct="1">
                <a:spcBef>
                  <a:spcPct val="0"/>
                </a:spcBef>
                <a:buClrTx/>
                <a:buFontTx/>
                <a:buNone/>
              </a:pPr>
              <a:r>
                <a:rPr lang="en-US" altLang="en-US" sz="1800" dirty="0"/>
                <a:t>“Solution”: False Gospel</a:t>
              </a:r>
            </a:p>
            <a:p>
              <a:pPr eaLnBrk="1" hangingPunct="1">
                <a:spcBef>
                  <a:spcPct val="0"/>
                </a:spcBef>
                <a:buClrTx/>
                <a:buFontTx/>
                <a:buNone/>
              </a:pPr>
              <a:r>
                <a:rPr lang="en-US" altLang="en-US" sz="1800" dirty="0"/>
                <a:t>Result: Physical death</a:t>
              </a:r>
            </a:p>
          </p:txBody>
        </p:sp>
        <p:sp>
          <p:nvSpPr>
            <p:cNvPr id="48148" name="Text Box 12">
              <a:extLst>
                <a:ext uri="{FF2B5EF4-FFF2-40B4-BE49-F238E27FC236}">
                  <a16:creationId xmlns:a16="http://schemas.microsoft.com/office/drawing/2014/main" id="{585C42C7-B108-429B-A7A7-A847C4BEDF34}"/>
                </a:ext>
              </a:extLst>
            </p:cNvPr>
            <p:cNvSpPr txBox="1">
              <a:spLocks noChangeArrowheads="1"/>
            </p:cNvSpPr>
            <p:nvPr/>
          </p:nvSpPr>
          <p:spPr bwMode="auto">
            <a:xfrm>
              <a:off x="3880" y="3648"/>
              <a:ext cx="1512" cy="409"/>
            </a:xfrm>
            <a:prstGeom prst="rect">
              <a:avLst/>
            </a:prstGeom>
            <a:solidFill>
              <a:srgbClr val="FFFF00"/>
            </a:solidFill>
            <a:ln w="9360" cap="sq">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hangingPunct="1">
                <a:spcBef>
                  <a:spcPct val="0"/>
                </a:spcBef>
                <a:buClrTx/>
                <a:buFontTx/>
                <a:buNone/>
              </a:pPr>
              <a:r>
                <a:rPr lang="en-US" altLang="en-US" sz="1800" dirty="0"/>
                <a:t>Solution: True Gospel</a:t>
              </a:r>
            </a:p>
            <a:p>
              <a:pPr eaLnBrk="1" hangingPunct="1">
                <a:spcBef>
                  <a:spcPct val="0"/>
                </a:spcBef>
                <a:buClrTx/>
                <a:buFontTx/>
                <a:buNone/>
              </a:pPr>
              <a:r>
                <a:rPr lang="en-US" altLang="en-US" sz="1800" dirty="0"/>
                <a:t>Result: Spiritual life</a:t>
              </a:r>
            </a:p>
          </p:txBody>
        </p:sp>
        <p:sp>
          <p:nvSpPr>
            <p:cNvPr id="48149" name="Line 13">
              <a:extLst>
                <a:ext uri="{FF2B5EF4-FFF2-40B4-BE49-F238E27FC236}">
                  <a16:creationId xmlns:a16="http://schemas.microsoft.com/office/drawing/2014/main" id="{210D5AB0-DE10-463C-8721-BB6877F9224F}"/>
                </a:ext>
              </a:extLst>
            </p:cNvPr>
            <p:cNvSpPr>
              <a:spLocks noChangeShapeType="1"/>
            </p:cNvSpPr>
            <p:nvPr/>
          </p:nvSpPr>
          <p:spPr bwMode="auto">
            <a:xfrm>
              <a:off x="2832" y="864"/>
              <a:ext cx="0" cy="3071"/>
            </a:xfrm>
            <a:prstGeom prst="line">
              <a:avLst/>
            </a:prstGeom>
            <a:noFill/>
            <a:ln w="2844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cxnSp>
        <p:nvCxnSpPr>
          <p:cNvPr id="48132" name="Straight Connector 2">
            <a:extLst>
              <a:ext uri="{FF2B5EF4-FFF2-40B4-BE49-F238E27FC236}">
                <a16:creationId xmlns:a16="http://schemas.microsoft.com/office/drawing/2014/main" id="{EB990C75-0B8E-4228-80F9-6A72A6A96C28}"/>
              </a:ext>
            </a:extLst>
          </p:cNvPr>
          <p:cNvCxnSpPr>
            <a:cxnSpLocks noChangeShapeType="1"/>
            <a:stCxn id="48139" idx="3"/>
            <a:endCxn id="48140" idx="1"/>
          </p:cNvCxnSpPr>
          <p:nvPr/>
        </p:nvCxnSpPr>
        <p:spPr bwMode="auto">
          <a:xfrm>
            <a:off x="2905125" y="2240757"/>
            <a:ext cx="3290888" cy="0"/>
          </a:xfrm>
          <a:prstGeom prst="line">
            <a:avLst/>
          </a:prstGeom>
          <a:noFill/>
          <a:ln w="22225" algn="ctr">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133" name="Straight Connector 4">
            <a:extLst>
              <a:ext uri="{FF2B5EF4-FFF2-40B4-BE49-F238E27FC236}">
                <a16:creationId xmlns:a16="http://schemas.microsoft.com/office/drawing/2014/main" id="{E7470453-E8E3-4ED7-9B20-415DF11833FF}"/>
              </a:ext>
            </a:extLst>
          </p:cNvPr>
          <p:cNvCxnSpPr>
            <a:cxnSpLocks noChangeShapeType="1"/>
            <a:stCxn id="48141" idx="3"/>
            <a:endCxn id="48142" idx="1"/>
          </p:cNvCxnSpPr>
          <p:nvPr/>
        </p:nvCxnSpPr>
        <p:spPr bwMode="auto">
          <a:xfrm>
            <a:off x="4124325" y="2774157"/>
            <a:ext cx="788988" cy="0"/>
          </a:xfrm>
          <a:prstGeom prst="line">
            <a:avLst/>
          </a:prstGeom>
          <a:noFill/>
          <a:ln w="22225" algn="ctr">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134" name="Straight Connector 6">
            <a:extLst>
              <a:ext uri="{FF2B5EF4-FFF2-40B4-BE49-F238E27FC236}">
                <a16:creationId xmlns:a16="http://schemas.microsoft.com/office/drawing/2014/main" id="{601946C1-CAE5-4CE8-A53A-45C2F93B7BD4}"/>
              </a:ext>
            </a:extLst>
          </p:cNvPr>
          <p:cNvCxnSpPr>
            <a:cxnSpLocks noChangeShapeType="1"/>
            <a:stCxn id="48144" idx="3"/>
            <a:endCxn id="48143" idx="1"/>
          </p:cNvCxnSpPr>
          <p:nvPr/>
        </p:nvCxnSpPr>
        <p:spPr bwMode="auto">
          <a:xfrm>
            <a:off x="4271962" y="3775870"/>
            <a:ext cx="557213" cy="0"/>
          </a:xfrm>
          <a:prstGeom prst="line">
            <a:avLst/>
          </a:prstGeom>
          <a:noFill/>
          <a:ln w="22225" algn="ctr">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135" name="Straight Connector 8">
            <a:extLst>
              <a:ext uri="{FF2B5EF4-FFF2-40B4-BE49-F238E27FC236}">
                <a16:creationId xmlns:a16="http://schemas.microsoft.com/office/drawing/2014/main" id="{8141D2B8-AB5F-43FD-B02A-809939FAB991}"/>
              </a:ext>
            </a:extLst>
          </p:cNvPr>
          <p:cNvCxnSpPr>
            <a:cxnSpLocks noChangeShapeType="1"/>
            <a:stCxn id="48145" idx="3"/>
            <a:endCxn id="48146" idx="1"/>
          </p:cNvCxnSpPr>
          <p:nvPr/>
        </p:nvCxnSpPr>
        <p:spPr bwMode="auto">
          <a:xfrm flipV="1">
            <a:off x="2971800" y="4903788"/>
            <a:ext cx="3151188" cy="12700"/>
          </a:xfrm>
          <a:prstGeom prst="line">
            <a:avLst/>
          </a:prstGeom>
          <a:noFill/>
          <a:ln w="22225" algn="ctr">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136" name="Straight Connector 10">
            <a:extLst>
              <a:ext uri="{FF2B5EF4-FFF2-40B4-BE49-F238E27FC236}">
                <a16:creationId xmlns:a16="http://schemas.microsoft.com/office/drawing/2014/main" id="{10474C0B-5B9B-4D6A-9CB7-E360B3DF276A}"/>
              </a:ext>
            </a:extLst>
          </p:cNvPr>
          <p:cNvCxnSpPr>
            <a:cxnSpLocks noChangeShapeType="1"/>
            <a:stCxn id="48147" idx="3"/>
            <a:endCxn id="48148" idx="1"/>
          </p:cNvCxnSpPr>
          <p:nvPr/>
        </p:nvCxnSpPr>
        <p:spPr bwMode="auto">
          <a:xfrm>
            <a:off x="3224212" y="6039644"/>
            <a:ext cx="2952751" cy="0"/>
          </a:xfrm>
          <a:prstGeom prst="line">
            <a:avLst/>
          </a:prstGeom>
          <a:noFill/>
          <a:ln w="22225" algn="ctr">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137" name="TextBox 11">
            <a:extLst>
              <a:ext uri="{FF2B5EF4-FFF2-40B4-BE49-F238E27FC236}">
                <a16:creationId xmlns:a16="http://schemas.microsoft.com/office/drawing/2014/main" id="{4DC8D8B0-03B1-4FE6-9E5F-0C8D2D769251}"/>
              </a:ext>
            </a:extLst>
          </p:cNvPr>
          <p:cNvSpPr txBox="1">
            <a:spLocks noChangeArrowheads="1"/>
          </p:cNvSpPr>
          <p:nvPr/>
        </p:nvSpPr>
        <p:spPr bwMode="auto">
          <a:xfrm>
            <a:off x="1981200" y="1417638"/>
            <a:ext cx="18097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400" b="1">
                <a:solidFill>
                  <a:schemeClr val="tx1"/>
                </a:solidFill>
              </a:rPr>
              <a:t>Genesis 34</a:t>
            </a:r>
          </a:p>
        </p:txBody>
      </p:sp>
      <p:sp>
        <p:nvSpPr>
          <p:cNvPr id="48138" name="TextBox 26">
            <a:extLst>
              <a:ext uri="{FF2B5EF4-FFF2-40B4-BE49-F238E27FC236}">
                <a16:creationId xmlns:a16="http://schemas.microsoft.com/office/drawing/2014/main" id="{5DBFF736-DEB6-403D-8B77-7B1A5CE1BB95}"/>
              </a:ext>
            </a:extLst>
          </p:cNvPr>
          <p:cNvSpPr txBox="1">
            <a:spLocks noChangeArrowheads="1"/>
          </p:cNvSpPr>
          <p:nvPr/>
        </p:nvSpPr>
        <p:spPr bwMode="auto">
          <a:xfrm>
            <a:off x="5354638" y="1382713"/>
            <a:ext cx="8763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400" b="1">
                <a:solidFill>
                  <a:schemeClr val="tx1"/>
                </a:solidFill>
              </a:rPr>
              <a:t>John 4</a:t>
            </a:r>
          </a:p>
        </p:txBody>
      </p:sp>
      <p:sp>
        <p:nvSpPr>
          <p:cNvPr id="2" name="Rectangle 1">
            <a:extLst>
              <a:ext uri="{FF2B5EF4-FFF2-40B4-BE49-F238E27FC236}">
                <a16:creationId xmlns:a16="http://schemas.microsoft.com/office/drawing/2014/main" id="{0F52D58B-54D0-486D-8F3C-3F26FA49553A}"/>
              </a:ext>
            </a:extLst>
          </p:cNvPr>
          <p:cNvSpPr/>
          <p:nvPr/>
        </p:nvSpPr>
        <p:spPr>
          <a:xfrm>
            <a:off x="4495800" y="1295400"/>
            <a:ext cx="4191000" cy="5145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 Box 14">
            <a:extLst>
              <a:ext uri="{FF2B5EF4-FFF2-40B4-BE49-F238E27FC236}">
                <a16:creationId xmlns:a16="http://schemas.microsoft.com/office/drawing/2014/main" id="{66F875AE-4C68-45B3-9D71-D9E7AB153625}"/>
              </a:ext>
            </a:extLst>
          </p:cNvPr>
          <p:cNvSpPr txBox="1">
            <a:spLocks noChangeArrowheads="1"/>
          </p:cNvSpPr>
          <p:nvPr/>
        </p:nvSpPr>
        <p:spPr bwMode="auto">
          <a:xfrm>
            <a:off x="3550094" y="4114800"/>
            <a:ext cx="1926338" cy="371513"/>
          </a:xfrm>
          <a:prstGeom prst="rect">
            <a:avLst/>
          </a:prstGeom>
          <a:solidFill>
            <a:srgbClr val="FFFF00"/>
          </a:solidFill>
          <a:ln w="9360" cap="sq">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algn="ctr" eaLnBrk="1" hangingPunct="1">
              <a:spcBef>
                <a:spcPct val="0"/>
              </a:spcBef>
              <a:buClrTx/>
              <a:buFontTx/>
              <a:buNone/>
            </a:pPr>
            <a:r>
              <a:rPr lang="en-US" altLang="en-US" sz="1800" dirty="0"/>
              <a:t>“Valley of Deceit”</a:t>
            </a:r>
          </a:p>
        </p:txBody>
      </p:sp>
      <p:sp>
        <p:nvSpPr>
          <p:cNvPr id="3" name="TextBox 2">
            <a:extLst>
              <a:ext uri="{FF2B5EF4-FFF2-40B4-BE49-F238E27FC236}">
                <a16:creationId xmlns:a16="http://schemas.microsoft.com/office/drawing/2014/main" id="{44EB90E2-3C61-4214-B3B3-43559BDEBEB6}"/>
              </a:ext>
            </a:extLst>
          </p:cNvPr>
          <p:cNvSpPr txBox="1"/>
          <p:nvPr/>
        </p:nvSpPr>
        <p:spPr>
          <a:xfrm>
            <a:off x="3913872" y="1901715"/>
            <a:ext cx="3929281" cy="646331"/>
          </a:xfrm>
          <a:prstGeom prst="rect">
            <a:avLst/>
          </a:prstGeom>
          <a:noFill/>
        </p:spPr>
        <p:txBody>
          <a:bodyPr wrap="none" rtlCol="0">
            <a:spAutoFit/>
          </a:bodyPr>
          <a:lstStyle/>
          <a:p>
            <a:r>
              <a:rPr lang="en-US" dirty="0"/>
              <a:t>Passive – leads to children </a:t>
            </a:r>
            <a:br>
              <a:rPr lang="en-US" dirty="0"/>
            </a:br>
            <a:r>
              <a:rPr lang="en-US" dirty="0"/>
              <a:t>taking control and causing a disaster</a:t>
            </a:r>
          </a:p>
        </p:txBody>
      </p:sp>
      <p:sp>
        <p:nvSpPr>
          <p:cNvPr id="27" name="TextBox 26">
            <a:extLst>
              <a:ext uri="{FF2B5EF4-FFF2-40B4-BE49-F238E27FC236}">
                <a16:creationId xmlns:a16="http://schemas.microsoft.com/office/drawing/2014/main" id="{BC27476E-CD91-4D1E-B310-71A18C6F2081}"/>
              </a:ext>
            </a:extLst>
          </p:cNvPr>
          <p:cNvSpPr txBox="1"/>
          <p:nvPr/>
        </p:nvSpPr>
        <p:spPr>
          <a:xfrm>
            <a:off x="4495800" y="2602468"/>
            <a:ext cx="3557384" cy="369332"/>
          </a:xfrm>
          <a:prstGeom prst="rect">
            <a:avLst/>
          </a:prstGeom>
          <a:noFill/>
        </p:spPr>
        <p:txBody>
          <a:bodyPr wrap="none" rtlCol="0">
            <a:spAutoFit/>
          </a:bodyPr>
          <a:lstStyle/>
          <a:p>
            <a:r>
              <a:rPr lang="en-US" dirty="0"/>
              <a:t>Justice is sought but is locked up</a:t>
            </a:r>
          </a:p>
        </p:txBody>
      </p:sp>
      <p:sp>
        <p:nvSpPr>
          <p:cNvPr id="28" name="TextBox 27">
            <a:extLst>
              <a:ext uri="{FF2B5EF4-FFF2-40B4-BE49-F238E27FC236}">
                <a16:creationId xmlns:a16="http://schemas.microsoft.com/office/drawing/2014/main" id="{4F1D7207-587F-47C5-8072-D5D5E25298AB}"/>
              </a:ext>
            </a:extLst>
          </p:cNvPr>
          <p:cNvSpPr txBox="1"/>
          <p:nvPr/>
        </p:nvSpPr>
        <p:spPr>
          <a:xfrm>
            <a:off x="4495800" y="3276600"/>
            <a:ext cx="4814138" cy="646331"/>
          </a:xfrm>
          <a:prstGeom prst="rect">
            <a:avLst/>
          </a:prstGeom>
          <a:noFill/>
        </p:spPr>
        <p:txBody>
          <a:bodyPr wrap="none" rtlCol="0">
            <a:spAutoFit/>
          </a:bodyPr>
          <a:lstStyle/>
          <a:p>
            <a:r>
              <a:rPr lang="en-US" dirty="0"/>
              <a:t>In trying to deceive Jacob, they are deceived </a:t>
            </a:r>
            <a:br>
              <a:rPr lang="en-US" dirty="0"/>
            </a:br>
            <a:r>
              <a:rPr lang="en-US" dirty="0"/>
              <a:t>and as a result, all the men die</a:t>
            </a:r>
          </a:p>
        </p:txBody>
      </p:sp>
      <p:sp>
        <p:nvSpPr>
          <p:cNvPr id="29" name="TextBox 28">
            <a:extLst>
              <a:ext uri="{FF2B5EF4-FFF2-40B4-BE49-F238E27FC236}">
                <a16:creationId xmlns:a16="http://schemas.microsoft.com/office/drawing/2014/main" id="{40ED5947-1533-4FD8-AE36-9C0A8B8C5610}"/>
              </a:ext>
            </a:extLst>
          </p:cNvPr>
          <p:cNvSpPr txBox="1"/>
          <p:nvPr/>
        </p:nvSpPr>
        <p:spPr>
          <a:xfrm>
            <a:off x="4583589" y="4736068"/>
            <a:ext cx="3749744" cy="646331"/>
          </a:xfrm>
          <a:prstGeom prst="rect">
            <a:avLst/>
          </a:prstGeom>
          <a:noFill/>
        </p:spPr>
        <p:txBody>
          <a:bodyPr wrap="none" rtlCol="0">
            <a:spAutoFit/>
          </a:bodyPr>
          <a:lstStyle/>
          <a:p>
            <a:r>
              <a:rPr lang="en-US" dirty="0"/>
              <a:t>They give a “false gospel” in deceit</a:t>
            </a:r>
            <a:br>
              <a:rPr lang="en-US" dirty="0"/>
            </a:br>
            <a:r>
              <a:rPr lang="en-US" dirty="0"/>
              <a:t>and kill all the men of the village</a:t>
            </a:r>
          </a:p>
        </p:txBody>
      </p:sp>
      <p:sp>
        <p:nvSpPr>
          <p:cNvPr id="30" name="TextBox 29">
            <a:extLst>
              <a:ext uri="{FF2B5EF4-FFF2-40B4-BE49-F238E27FC236}">
                <a16:creationId xmlns:a16="http://schemas.microsoft.com/office/drawing/2014/main" id="{DE3303E1-C7D8-433B-8A20-1729E1DAB3D9}"/>
              </a:ext>
            </a:extLst>
          </p:cNvPr>
          <p:cNvSpPr txBox="1"/>
          <p:nvPr/>
        </p:nvSpPr>
        <p:spPr>
          <a:xfrm>
            <a:off x="4659789" y="5562600"/>
            <a:ext cx="4095993" cy="923330"/>
          </a:xfrm>
          <a:prstGeom prst="rect">
            <a:avLst/>
          </a:prstGeom>
          <a:noFill/>
        </p:spPr>
        <p:txBody>
          <a:bodyPr wrap="none" rtlCol="0">
            <a:spAutoFit/>
          </a:bodyPr>
          <a:lstStyle/>
          <a:p>
            <a:r>
              <a:rPr lang="en-US" dirty="0"/>
              <a:t>No one remembers God; In Gen 33,</a:t>
            </a:r>
            <a:br>
              <a:rPr lang="en-US" dirty="0"/>
            </a:br>
            <a:r>
              <a:rPr lang="en-US" dirty="0"/>
              <a:t>Jacob names an altar the “mighty God</a:t>
            </a:r>
            <a:br>
              <a:rPr lang="en-US" dirty="0"/>
            </a:br>
            <a:r>
              <a:rPr lang="en-US" dirty="0"/>
              <a:t>of Israel, or just God of Israel”</a:t>
            </a:r>
          </a:p>
        </p:txBody>
      </p:sp>
    </p:spTree>
    <p:extLst>
      <p:ext uri="{BB962C8B-B14F-4D97-AF65-F5344CB8AC3E}">
        <p14:creationId xmlns:p14="http://schemas.microsoft.com/office/powerpoint/2010/main" val="23570867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A11C09-F92B-4C7E-8559-DDFD42A92ACC}"/>
              </a:ext>
            </a:extLst>
          </p:cNvPr>
          <p:cNvSpPr>
            <a:spLocks noGrp="1"/>
          </p:cNvSpPr>
          <p:nvPr>
            <p:ph type="title"/>
          </p:nvPr>
        </p:nvSpPr>
        <p:spPr/>
        <p:txBody>
          <a:bodyPr/>
          <a:lstStyle/>
          <a:p>
            <a:pPr algn="ctr"/>
            <a:r>
              <a:rPr lang="en-US" dirty="0"/>
              <a:t>Read the Passage</a:t>
            </a:r>
            <a:br>
              <a:rPr lang="en-US" dirty="0"/>
            </a:br>
            <a:r>
              <a:rPr lang="en-US" dirty="0"/>
              <a:t>Genesis Chapter 34</a:t>
            </a:r>
          </a:p>
        </p:txBody>
      </p:sp>
      <p:sp>
        <p:nvSpPr>
          <p:cNvPr id="5" name="Text Placeholder 4">
            <a:extLst>
              <a:ext uri="{FF2B5EF4-FFF2-40B4-BE49-F238E27FC236}">
                <a16:creationId xmlns:a16="http://schemas.microsoft.com/office/drawing/2014/main" id="{3C85EFC2-E09B-49E5-8483-FB8E96D64963}"/>
              </a:ext>
            </a:extLst>
          </p:cNvPr>
          <p:cNvSpPr>
            <a:spLocks noGrp="1"/>
          </p:cNvSpPr>
          <p:nvPr>
            <p:ph idx="1"/>
          </p:nvPr>
        </p:nvSpPr>
        <p:spPr/>
        <p:txBody>
          <a:bodyPr>
            <a:normAutofit fontScale="92500" lnSpcReduction="20000"/>
          </a:bodyPr>
          <a:lstStyle/>
          <a:p>
            <a:r>
              <a:rPr lang="en-US" dirty="0"/>
              <a:t>Observations:</a:t>
            </a:r>
          </a:p>
          <a:p>
            <a:pPr lvl="1"/>
            <a:r>
              <a:rPr lang="en-US" dirty="0"/>
              <a:t>Dinah is central to this chapter</a:t>
            </a:r>
          </a:p>
          <a:p>
            <a:pPr lvl="1"/>
            <a:r>
              <a:rPr lang="en-US" dirty="0"/>
              <a:t>God is not mentioned in Chapter 34</a:t>
            </a:r>
          </a:p>
          <a:p>
            <a:pPr lvl="1"/>
            <a:r>
              <a:rPr lang="en-US" dirty="0"/>
              <a:t>Jacob knows how to pray to God and ask for deliverance in Genesis chapter 32</a:t>
            </a:r>
          </a:p>
          <a:p>
            <a:pPr lvl="1"/>
            <a:r>
              <a:rPr lang="en-US" dirty="0"/>
              <a:t>Jacob does not take it to the Lord in prayer in this chapter</a:t>
            </a:r>
          </a:p>
          <a:p>
            <a:r>
              <a:rPr lang="en-US" dirty="0"/>
              <a:t>Questions</a:t>
            </a:r>
          </a:p>
          <a:p>
            <a:pPr lvl="1"/>
            <a:r>
              <a:rPr lang="en-US" dirty="0"/>
              <a:t>What were Jacob’s Sons looking for?</a:t>
            </a:r>
          </a:p>
          <a:p>
            <a:pPr lvl="1"/>
            <a:r>
              <a:rPr lang="en-US" dirty="0"/>
              <a:t>Names can be important – they mean something</a:t>
            </a:r>
          </a:p>
          <a:p>
            <a:pPr lvl="1"/>
            <a:r>
              <a:rPr lang="en-US" dirty="0"/>
              <a:t>Note the sons are aware of Jacob’s encounter with God in chapter 32 (reference to “Israel”)</a:t>
            </a:r>
          </a:p>
          <a:p>
            <a:endParaRPr lang="en-US" dirty="0"/>
          </a:p>
        </p:txBody>
      </p:sp>
    </p:spTree>
    <p:extLst>
      <p:ext uri="{BB962C8B-B14F-4D97-AF65-F5344CB8AC3E}">
        <p14:creationId xmlns:p14="http://schemas.microsoft.com/office/powerpoint/2010/main" val="7635778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Bibliography</a:t>
            </a:r>
          </a:p>
        </p:txBody>
      </p:sp>
      <p:sp>
        <p:nvSpPr>
          <p:cNvPr id="3" name="Content Placeholder 2"/>
          <p:cNvSpPr>
            <a:spLocks noGrp="1"/>
          </p:cNvSpPr>
          <p:nvPr>
            <p:ph idx="1"/>
          </p:nvPr>
        </p:nvSpPr>
        <p:spPr/>
        <p:txBody>
          <a:bodyPr>
            <a:normAutofit/>
          </a:bodyPr>
          <a:lstStyle/>
          <a:p>
            <a:r>
              <a:rPr lang="en-US" dirty="0"/>
              <a:t>Unger, Merrill F., Unger’s Bible Dictionary, Chicago: Moody Press, 1971</a:t>
            </a:r>
          </a:p>
          <a:p>
            <a:r>
              <a:rPr lang="en-US" dirty="0"/>
              <a:t>Harrison, R. K. Introduction to the Old Testament, Grand Rapids: Wm. B. Eerdmans, 1971</a:t>
            </a:r>
          </a:p>
          <a:p>
            <a:r>
              <a:rPr lang="en-US" dirty="0" err="1"/>
              <a:t>Waltke</a:t>
            </a:r>
            <a:r>
              <a:rPr lang="en-US" dirty="0"/>
              <a:t>, Bruce K., Genesis – A Commentary, Grand Rapids: Zondervan, 2001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Background</a:t>
            </a:r>
          </a:p>
        </p:txBody>
      </p:sp>
      <p:sp>
        <p:nvSpPr>
          <p:cNvPr id="3" name="Content Placeholder 2"/>
          <p:cNvSpPr>
            <a:spLocks noGrp="1"/>
          </p:cNvSpPr>
          <p:nvPr>
            <p:ph idx="1"/>
          </p:nvPr>
        </p:nvSpPr>
        <p:spPr/>
        <p:txBody>
          <a:bodyPr>
            <a:normAutofit fontScale="55000" lnSpcReduction="20000"/>
          </a:bodyPr>
          <a:lstStyle/>
          <a:p>
            <a:r>
              <a:rPr lang="en-US" sz="3600" dirty="0"/>
              <a:t>Jacob is the son of Isaac, the son of Abraham</a:t>
            </a:r>
          </a:p>
          <a:p>
            <a:r>
              <a:rPr lang="en-US" sz="3600" dirty="0"/>
              <a:t>Jacob is a deceiver (literally: heel-catcher or </a:t>
            </a:r>
            <a:r>
              <a:rPr lang="en-US" sz="3600" dirty="0" err="1"/>
              <a:t>supplanter</a:t>
            </a:r>
            <a:r>
              <a:rPr lang="en-US" sz="3600" dirty="0"/>
              <a:t>)</a:t>
            </a:r>
          </a:p>
          <a:p>
            <a:pPr lvl="1"/>
            <a:r>
              <a:rPr lang="en-US" sz="2900" dirty="0"/>
              <a:t>Made his brother Esau pay with his birth right for food</a:t>
            </a:r>
          </a:p>
          <a:p>
            <a:pPr lvl="1"/>
            <a:r>
              <a:rPr lang="en-US" sz="2900" dirty="0"/>
              <a:t>Took the blessing of the firstborn by lying to his father</a:t>
            </a:r>
          </a:p>
          <a:p>
            <a:pPr lvl="1"/>
            <a:r>
              <a:rPr lang="en-US" sz="2900" dirty="0"/>
              <a:t>Jacob was deceived by Laban by switching his bride at the last minute</a:t>
            </a:r>
          </a:p>
          <a:p>
            <a:pPr lvl="1"/>
            <a:r>
              <a:rPr lang="en-US" sz="2900" dirty="0"/>
              <a:t>Jacob manipulated Laban’s herds so that Jacob got lots of good animals and Laban didn’t fare so well</a:t>
            </a:r>
          </a:p>
          <a:p>
            <a:pPr lvl="1"/>
            <a:r>
              <a:rPr lang="en-US" sz="2900" dirty="0"/>
              <a:t>Rachael deceived her father by taking &amp; hiding the household idols</a:t>
            </a:r>
          </a:p>
          <a:p>
            <a:r>
              <a:rPr lang="en-US" sz="3600" dirty="0"/>
              <a:t>Jacob was blessed and name changed to Israel in chapter 32 but God is not mentioned in chapter 34 other than the “el” of Israel</a:t>
            </a:r>
          </a:p>
          <a:p>
            <a:r>
              <a:rPr lang="en-US" sz="3600" dirty="0"/>
              <a:t>God confirmed the Land Covenant with Jacob in Gen 35</a:t>
            </a:r>
          </a:p>
          <a:p>
            <a:r>
              <a:rPr lang="en-US" sz="3600" dirty="0"/>
              <a:t>Nothing in this chapter is right or righteous. It is like the movie “A Clockwork Orange” – the punishment is worse than the original crime</a:t>
            </a:r>
          </a:p>
          <a:p>
            <a:r>
              <a:rPr lang="en-US" sz="3600" dirty="0"/>
              <a:t>And it ends with a question for which there is no answer in Genesis 34. It screams for a sequel with answers</a:t>
            </a:r>
          </a:p>
          <a:p>
            <a:endParaRPr lang="en-US" dirty="0"/>
          </a:p>
        </p:txBody>
      </p:sp>
    </p:spTree>
    <p:extLst>
      <p:ext uri="{BB962C8B-B14F-4D97-AF65-F5344CB8AC3E}">
        <p14:creationId xmlns:p14="http://schemas.microsoft.com/office/powerpoint/2010/main" val="2925813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9C004D-A15C-466A-A644-B9BC18CC191A}"/>
              </a:ext>
            </a:extLst>
          </p:cNvPr>
          <p:cNvSpPr>
            <a:spLocks noGrp="1"/>
          </p:cNvSpPr>
          <p:nvPr>
            <p:ph type="title"/>
          </p:nvPr>
        </p:nvSpPr>
        <p:spPr/>
        <p:txBody>
          <a:bodyPr/>
          <a:lstStyle/>
          <a:p>
            <a:r>
              <a:rPr lang="en-US" dirty="0"/>
              <a:t>Genealogy of Jacob &amp; Sons</a:t>
            </a:r>
          </a:p>
        </p:txBody>
      </p:sp>
      <p:graphicFrame>
        <p:nvGraphicFramePr>
          <p:cNvPr id="7" name="Diagram 6">
            <a:extLst>
              <a:ext uri="{FF2B5EF4-FFF2-40B4-BE49-F238E27FC236}">
                <a16:creationId xmlns:a16="http://schemas.microsoft.com/office/drawing/2014/main" id="{6C51A6EF-84D5-493E-A3C8-E6CDCFB3B514}"/>
              </a:ext>
            </a:extLst>
          </p:cNvPr>
          <p:cNvGraphicFramePr/>
          <p:nvPr>
            <p:extLst>
              <p:ext uri="{D42A27DB-BD31-4B8C-83A1-F6EECF244321}">
                <p14:modId xmlns:p14="http://schemas.microsoft.com/office/powerpoint/2010/main" val="597543763"/>
              </p:ext>
            </p:extLst>
          </p:nvPr>
        </p:nvGraphicFramePr>
        <p:xfrm>
          <a:off x="304800" y="1397000"/>
          <a:ext cx="8686800" cy="500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 name="Oval 17">
            <a:extLst>
              <a:ext uri="{FF2B5EF4-FFF2-40B4-BE49-F238E27FC236}">
                <a16:creationId xmlns:a16="http://schemas.microsoft.com/office/drawing/2014/main" id="{F7F175A9-926F-49C1-8D53-57B6574C212C}"/>
              </a:ext>
            </a:extLst>
          </p:cNvPr>
          <p:cNvSpPr/>
          <p:nvPr/>
        </p:nvSpPr>
        <p:spPr>
          <a:xfrm>
            <a:off x="1617784" y="3615305"/>
            <a:ext cx="990600" cy="609600"/>
          </a:xfrm>
          <a:prstGeom prst="ellipse">
            <a:avLst/>
          </a:prstGeom>
          <a:solidFill>
            <a:srgbClr val="FFFF00"/>
          </a:solidFill>
          <a:ln w="25400" cap="flat" cmpd="sng" algn="ctr">
            <a:solidFill>
              <a:srgbClr val="FF0000"/>
            </a:solidFill>
            <a:prstDash val="solid"/>
          </a:ln>
          <a:effectLst/>
        </p:spPr>
        <p:txBody>
          <a:bodyPr spcFirstLastPara="0" vert="horz" wrap="square" lIns="8255" tIns="8255" rIns="8255" bIns="8255" numCol="1" spcCol="1270" anchor="ctr" anchorCtr="0">
            <a:noAutofit/>
          </a:bodyPr>
          <a:lstStyle/>
          <a:p>
            <a:pPr algn="ctr" defTabSz="577850">
              <a:lnSpc>
                <a:spcPct val="90000"/>
              </a:lnSpc>
              <a:spcAft>
                <a:spcPct val="35000"/>
              </a:spcAft>
            </a:pPr>
            <a:r>
              <a:rPr lang="en-US" sz="1300" b="1" dirty="0">
                <a:solidFill>
                  <a:srgbClr val="000000"/>
                </a:solidFill>
                <a:latin typeface="Arial"/>
              </a:rPr>
              <a:t>By</a:t>
            </a:r>
          </a:p>
          <a:p>
            <a:pPr algn="ctr" defTabSz="577850">
              <a:lnSpc>
                <a:spcPct val="90000"/>
              </a:lnSpc>
              <a:spcAft>
                <a:spcPct val="35000"/>
              </a:spcAft>
            </a:pPr>
            <a:r>
              <a:rPr lang="en-US" sz="1300" b="1" dirty="0">
                <a:solidFill>
                  <a:srgbClr val="000000"/>
                </a:solidFill>
                <a:latin typeface="Arial"/>
              </a:rPr>
              <a:t>Leah</a:t>
            </a:r>
          </a:p>
        </p:txBody>
      </p:sp>
      <p:sp>
        <p:nvSpPr>
          <p:cNvPr id="19" name="Oval 18">
            <a:extLst>
              <a:ext uri="{FF2B5EF4-FFF2-40B4-BE49-F238E27FC236}">
                <a16:creationId xmlns:a16="http://schemas.microsoft.com/office/drawing/2014/main" id="{5FB4AE39-5A55-4E31-A91A-63B04159E637}"/>
              </a:ext>
            </a:extLst>
          </p:cNvPr>
          <p:cNvSpPr/>
          <p:nvPr/>
        </p:nvSpPr>
        <p:spPr>
          <a:xfrm>
            <a:off x="3308840" y="3657600"/>
            <a:ext cx="990600" cy="609600"/>
          </a:xfrm>
          <a:prstGeom prst="ellipse">
            <a:avLst/>
          </a:prstGeom>
          <a:solidFill>
            <a:srgbClr val="FFFF00"/>
          </a:solidFill>
          <a:ln w="25400" cap="flat" cmpd="sng" algn="ctr">
            <a:solidFill>
              <a:srgbClr val="FF0000"/>
            </a:solidFill>
            <a:prstDash val="solid"/>
          </a:ln>
          <a:effectLst/>
        </p:spPr>
        <p:txBody>
          <a:bodyPr spcFirstLastPara="0" vert="horz" wrap="square" lIns="8255" tIns="8255" rIns="8255" bIns="8255" numCol="1" spcCol="1270" anchor="ctr" anchorCtr="0">
            <a:noAutofit/>
          </a:bodyPr>
          <a:lstStyle/>
          <a:p>
            <a:pPr algn="ctr" defTabSz="577850">
              <a:lnSpc>
                <a:spcPct val="90000"/>
              </a:lnSpc>
              <a:spcAft>
                <a:spcPct val="35000"/>
              </a:spcAft>
            </a:pPr>
            <a:r>
              <a:rPr lang="en-US" sz="1300" b="1" dirty="0">
                <a:solidFill>
                  <a:srgbClr val="000000"/>
                </a:solidFill>
                <a:latin typeface="Arial"/>
              </a:rPr>
              <a:t>By</a:t>
            </a:r>
          </a:p>
          <a:p>
            <a:pPr algn="ctr" defTabSz="577850">
              <a:lnSpc>
                <a:spcPct val="90000"/>
              </a:lnSpc>
              <a:spcAft>
                <a:spcPct val="35000"/>
              </a:spcAft>
            </a:pPr>
            <a:r>
              <a:rPr lang="en-US" sz="1300" b="1" dirty="0" err="1">
                <a:solidFill>
                  <a:srgbClr val="000000"/>
                </a:solidFill>
                <a:latin typeface="Arial"/>
              </a:rPr>
              <a:t>Zilpah</a:t>
            </a:r>
            <a:endParaRPr lang="en-US" sz="1300" b="1" dirty="0">
              <a:solidFill>
                <a:srgbClr val="000000"/>
              </a:solidFill>
              <a:latin typeface="Arial"/>
            </a:endParaRPr>
          </a:p>
        </p:txBody>
      </p:sp>
      <p:sp>
        <p:nvSpPr>
          <p:cNvPr id="20" name="Oval 19">
            <a:extLst>
              <a:ext uri="{FF2B5EF4-FFF2-40B4-BE49-F238E27FC236}">
                <a16:creationId xmlns:a16="http://schemas.microsoft.com/office/drawing/2014/main" id="{44ADB99D-9BA6-48CA-9AE7-6F33BB31317D}"/>
              </a:ext>
            </a:extLst>
          </p:cNvPr>
          <p:cNvSpPr/>
          <p:nvPr/>
        </p:nvSpPr>
        <p:spPr>
          <a:xfrm>
            <a:off x="5002824" y="3657600"/>
            <a:ext cx="990600" cy="609600"/>
          </a:xfrm>
          <a:prstGeom prst="ellipse">
            <a:avLst/>
          </a:prstGeom>
          <a:solidFill>
            <a:srgbClr val="FFFF00"/>
          </a:solidFill>
          <a:ln w="25400" cap="flat" cmpd="sng" algn="ctr">
            <a:solidFill>
              <a:srgbClr val="FF0000"/>
            </a:solidFill>
            <a:prstDash val="solid"/>
          </a:ln>
          <a:effectLst/>
        </p:spPr>
        <p:txBody>
          <a:bodyPr spcFirstLastPara="0" vert="horz" wrap="square" lIns="8255" tIns="8255" rIns="8255" bIns="8255" numCol="1" spcCol="1270" anchor="ctr" anchorCtr="0">
            <a:noAutofit/>
          </a:bodyPr>
          <a:lstStyle/>
          <a:p>
            <a:pPr algn="ctr" defTabSz="577850">
              <a:lnSpc>
                <a:spcPct val="90000"/>
              </a:lnSpc>
              <a:spcAft>
                <a:spcPct val="35000"/>
              </a:spcAft>
            </a:pPr>
            <a:r>
              <a:rPr lang="en-US" sz="1300" b="1" dirty="0">
                <a:solidFill>
                  <a:srgbClr val="000000"/>
                </a:solidFill>
                <a:latin typeface="Arial"/>
              </a:rPr>
              <a:t>By</a:t>
            </a:r>
          </a:p>
          <a:p>
            <a:pPr algn="ctr" defTabSz="577850">
              <a:lnSpc>
                <a:spcPct val="90000"/>
              </a:lnSpc>
              <a:spcAft>
                <a:spcPct val="35000"/>
              </a:spcAft>
            </a:pPr>
            <a:r>
              <a:rPr lang="en-US" sz="1300" b="1" dirty="0">
                <a:solidFill>
                  <a:srgbClr val="000000"/>
                </a:solidFill>
                <a:latin typeface="Arial"/>
              </a:rPr>
              <a:t>Bilhah</a:t>
            </a:r>
          </a:p>
        </p:txBody>
      </p:sp>
      <p:sp>
        <p:nvSpPr>
          <p:cNvPr id="21" name="Oval 20">
            <a:extLst>
              <a:ext uri="{FF2B5EF4-FFF2-40B4-BE49-F238E27FC236}">
                <a16:creationId xmlns:a16="http://schemas.microsoft.com/office/drawing/2014/main" id="{52D66520-3FD2-4612-BB16-982BBFB5BE0F}"/>
              </a:ext>
            </a:extLst>
          </p:cNvPr>
          <p:cNvSpPr/>
          <p:nvPr/>
        </p:nvSpPr>
        <p:spPr>
          <a:xfrm>
            <a:off x="6705600" y="3657600"/>
            <a:ext cx="990600" cy="609600"/>
          </a:xfrm>
          <a:prstGeom prst="ellipse">
            <a:avLst/>
          </a:prstGeom>
          <a:solidFill>
            <a:srgbClr val="FFFF00"/>
          </a:solidFill>
          <a:ln w="25400" cap="flat" cmpd="sng" algn="ctr">
            <a:solidFill>
              <a:srgbClr val="FF0000"/>
            </a:solidFill>
            <a:prstDash val="solid"/>
          </a:ln>
          <a:effectLst/>
        </p:spPr>
        <p:txBody>
          <a:bodyPr spcFirstLastPara="0" vert="horz" wrap="square" lIns="8255" tIns="8255" rIns="8255" bIns="8255" numCol="1" spcCol="1270" anchor="ctr" anchorCtr="0">
            <a:noAutofit/>
          </a:bodyPr>
          <a:lstStyle/>
          <a:p>
            <a:pPr algn="ctr" defTabSz="577850">
              <a:lnSpc>
                <a:spcPct val="90000"/>
              </a:lnSpc>
              <a:spcAft>
                <a:spcPct val="35000"/>
              </a:spcAft>
            </a:pPr>
            <a:r>
              <a:rPr lang="en-US" sz="1300" b="1" dirty="0">
                <a:solidFill>
                  <a:srgbClr val="000000"/>
                </a:solidFill>
                <a:latin typeface="Arial"/>
              </a:rPr>
              <a:t>By</a:t>
            </a:r>
          </a:p>
          <a:p>
            <a:pPr algn="ctr" defTabSz="577850">
              <a:lnSpc>
                <a:spcPct val="90000"/>
              </a:lnSpc>
              <a:spcAft>
                <a:spcPct val="35000"/>
              </a:spcAft>
            </a:pPr>
            <a:r>
              <a:rPr lang="en-US" sz="1300" b="1" dirty="0">
                <a:solidFill>
                  <a:srgbClr val="000000"/>
                </a:solidFill>
                <a:latin typeface="Arial"/>
              </a:rPr>
              <a:t>Rachael</a:t>
            </a:r>
          </a:p>
        </p:txBody>
      </p:sp>
      <p:sp>
        <p:nvSpPr>
          <p:cNvPr id="2" name="TextBox 1">
            <a:extLst>
              <a:ext uri="{FF2B5EF4-FFF2-40B4-BE49-F238E27FC236}">
                <a16:creationId xmlns:a16="http://schemas.microsoft.com/office/drawing/2014/main" id="{AE9A3E9A-E4E9-494C-93EB-D05F0DDABC3F}"/>
              </a:ext>
            </a:extLst>
          </p:cNvPr>
          <p:cNvSpPr txBox="1"/>
          <p:nvPr/>
        </p:nvSpPr>
        <p:spPr>
          <a:xfrm>
            <a:off x="4343400" y="5486400"/>
            <a:ext cx="4596130" cy="646331"/>
          </a:xfrm>
          <a:prstGeom prst="rect">
            <a:avLst/>
          </a:prstGeom>
          <a:noFill/>
        </p:spPr>
        <p:txBody>
          <a:bodyPr wrap="none" rtlCol="0">
            <a:spAutoFit/>
          </a:bodyPr>
          <a:lstStyle/>
          <a:p>
            <a:r>
              <a:rPr lang="en-US" dirty="0"/>
              <a:t>Note: Benjamin is not born until Chapter 35</a:t>
            </a:r>
            <a:br>
              <a:rPr lang="en-US" dirty="0"/>
            </a:br>
            <a:r>
              <a:rPr lang="en-US" dirty="0"/>
              <a:t>So in Chapter 34 there are only 11 sons</a:t>
            </a:r>
          </a:p>
        </p:txBody>
      </p:sp>
    </p:spTree>
    <p:extLst>
      <p:ext uri="{BB962C8B-B14F-4D97-AF65-F5344CB8AC3E}">
        <p14:creationId xmlns:p14="http://schemas.microsoft.com/office/powerpoint/2010/main" val="1280231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9C004D-A15C-466A-A644-B9BC18CC191A}"/>
              </a:ext>
            </a:extLst>
          </p:cNvPr>
          <p:cNvSpPr>
            <a:spLocks noGrp="1"/>
          </p:cNvSpPr>
          <p:nvPr>
            <p:ph type="title"/>
          </p:nvPr>
        </p:nvSpPr>
        <p:spPr/>
        <p:txBody>
          <a:bodyPr>
            <a:normAutofit fontScale="90000"/>
          </a:bodyPr>
          <a:lstStyle/>
          <a:p>
            <a:r>
              <a:rPr lang="en-US" dirty="0"/>
              <a:t>Genealogy Including the Messiah</a:t>
            </a:r>
          </a:p>
        </p:txBody>
      </p:sp>
      <p:graphicFrame>
        <p:nvGraphicFramePr>
          <p:cNvPr id="7" name="Diagram 6">
            <a:extLst>
              <a:ext uri="{FF2B5EF4-FFF2-40B4-BE49-F238E27FC236}">
                <a16:creationId xmlns:a16="http://schemas.microsoft.com/office/drawing/2014/main" id="{6C51A6EF-84D5-493E-A3C8-E6CDCFB3B514}"/>
              </a:ext>
            </a:extLst>
          </p:cNvPr>
          <p:cNvGraphicFramePr/>
          <p:nvPr/>
        </p:nvGraphicFramePr>
        <p:xfrm>
          <a:off x="304800" y="1397000"/>
          <a:ext cx="8686800" cy="500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Arrow: Right 1">
            <a:extLst>
              <a:ext uri="{FF2B5EF4-FFF2-40B4-BE49-F238E27FC236}">
                <a16:creationId xmlns:a16="http://schemas.microsoft.com/office/drawing/2014/main" id="{5DB098E2-A333-4734-A28B-5270DC5480D4}"/>
              </a:ext>
            </a:extLst>
          </p:cNvPr>
          <p:cNvSpPr/>
          <p:nvPr/>
        </p:nvSpPr>
        <p:spPr>
          <a:xfrm rot="598713">
            <a:off x="2380798" y="5411611"/>
            <a:ext cx="1801905" cy="3048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111672F-493A-4E32-BEFE-FA8B817E65CC}"/>
              </a:ext>
            </a:extLst>
          </p:cNvPr>
          <p:cNvSpPr txBox="1"/>
          <p:nvPr/>
        </p:nvSpPr>
        <p:spPr>
          <a:xfrm>
            <a:off x="4191000" y="5410200"/>
            <a:ext cx="3788281" cy="646331"/>
          </a:xfrm>
          <a:prstGeom prst="rect">
            <a:avLst/>
          </a:prstGeom>
          <a:noFill/>
        </p:spPr>
        <p:txBody>
          <a:bodyPr wrap="none" rtlCol="0">
            <a:spAutoFit/>
          </a:bodyPr>
          <a:lstStyle/>
          <a:p>
            <a:r>
              <a:rPr lang="en-US" dirty="0"/>
              <a:t>Jesus (</a:t>
            </a:r>
            <a:r>
              <a:rPr lang="en-US" dirty="0" err="1"/>
              <a:t>Yehoshua</a:t>
            </a:r>
            <a:r>
              <a:rPr lang="en-US" dirty="0"/>
              <a:t>/God Saves) </a:t>
            </a:r>
          </a:p>
          <a:p>
            <a:r>
              <a:rPr lang="en-US" dirty="0"/>
              <a:t>Christ (Messiah/the Anointed one)</a:t>
            </a:r>
          </a:p>
        </p:txBody>
      </p:sp>
    </p:spTree>
    <p:extLst>
      <p:ext uri="{BB962C8B-B14F-4D97-AF65-F5344CB8AC3E}">
        <p14:creationId xmlns:p14="http://schemas.microsoft.com/office/powerpoint/2010/main" val="706514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027F79C-D96D-4632-9C1C-6D7A4897817A}"/>
              </a:ext>
            </a:extLst>
          </p:cNvPr>
          <p:cNvSpPr>
            <a:spLocks noGrp="1"/>
          </p:cNvSpPr>
          <p:nvPr>
            <p:ph type="title"/>
          </p:nvPr>
        </p:nvSpPr>
        <p:spPr/>
        <p:txBody>
          <a:bodyPr/>
          <a:lstStyle/>
          <a:p>
            <a:r>
              <a:rPr lang="en-US" dirty="0"/>
              <a:t>These are Covenant People</a:t>
            </a:r>
          </a:p>
        </p:txBody>
      </p:sp>
      <p:sp>
        <p:nvSpPr>
          <p:cNvPr id="4" name="Content Placeholder 3">
            <a:extLst>
              <a:ext uri="{FF2B5EF4-FFF2-40B4-BE49-F238E27FC236}">
                <a16:creationId xmlns:a16="http://schemas.microsoft.com/office/drawing/2014/main" id="{56FEFED9-D898-4E4C-AB68-A7B2448A3721}"/>
              </a:ext>
            </a:extLst>
          </p:cNvPr>
          <p:cNvSpPr>
            <a:spLocks noGrp="1"/>
          </p:cNvSpPr>
          <p:nvPr>
            <p:ph idx="1"/>
          </p:nvPr>
        </p:nvSpPr>
        <p:spPr/>
        <p:txBody>
          <a:bodyPr/>
          <a:lstStyle/>
          <a:p>
            <a:r>
              <a:rPr lang="en-US" dirty="0"/>
              <a:t>Abrahamic Covenant (Gen 12, 13, 15)</a:t>
            </a:r>
            <a:br>
              <a:rPr lang="en-US" dirty="0"/>
            </a:br>
            <a:r>
              <a:rPr lang="en-US" sz="2400" dirty="0"/>
              <a:t>God changed his name from Abram to Abraham</a:t>
            </a:r>
          </a:p>
          <a:p>
            <a:r>
              <a:rPr lang="en-US" dirty="0"/>
              <a:t>Isaac Confirmation (Gen 26)</a:t>
            </a:r>
            <a:br>
              <a:rPr lang="en-US" dirty="0"/>
            </a:br>
            <a:r>
              <a:rPr lang="en-US" sz="2400" dirty="0"/>
              <a:t>God named him</a:t>
            </a:r>
          </a:p>
          <a:p>
            <a:r>
              <a:rPr lang="en-US" dirty="0"/>
              <a:t>Jacob Confirmation (Gen 35)</a:t>
            </a:r>
            <a:br>
              <a:rPr lang="en-US" dirty="0"/>
            </a:br>
            <a:r>
              <a:rPr lang="en-US" sz="2400" dirty="0"/>
              <a:t>God changed his name from Jacob to Israel (Gen 32)</a:t>
            </a:r>
          </a:p>
        </p:txBody>
      </p:sp>
    </p:spTree>
    <p:extLst>
      <p:ext uri="{BB962C8B-B14F-4D97-AF65-F5344CB8AC3E}">
        <p14:creationId xmlns:p14="http://schemas.microsoft.com/office/powerpoint/2010/main" val="1030390593"/>
      </p:ext>
    </p:extLst>
  </p:cSld>
  <p:clrMapOvr>
    <a:masterClrMapping/>
  </p:clrMapOvr>
</p:sld>
</file>

<file path=ppt/theme/theme1.xml><?xml version="1.0" encoding="utf-8"?>
<a:theme xmlns:a="http://schemas.openxmlformats.org/drawingml/2006/main" name="SVBCTX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SVBCTX Presentations</Template>
  <TotalTime>2625</TotalTime>
  <Words>4315</Words>
  <Application>Microsoft Office PowerPoint</Application>
  <PresentationFormat>On-screen Show (4:3)</PresentationFormat>
  <Paragraphs>423</Paragraphs>
  <Slides>50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Microsoft YaHei</vt:lpstr>
      <vt:lpstr>Arial</vt:lpstr>
      <vt:lpstr>Times New Roman</vt:lpstr>
      <vt:lpstr>Wingdings</vt:lpstr>
      <vt:lpstr>SVBCTX Template</vt:lpstr>
      <vt:lpstr>Genesis 34: Rape of Dinah</vt:lpstr>
      <vt:lpstr>Overview</vt:lpstr>
      <vt:lpstr>Wax Seal (Type)</vt:lpstr>
      <vt:lpstr>Goals</vt:lpstr>
      <vt:lpstr>Read the Passage Genesis Chapter 34</vt:lpstr>
      <vt:lpstr>Background</vt:lpstr>
      <vt:lpstr>Genealogy of Jacob &amp; Sons</vt:lpstr>
      <vt:lpstr>Genealogy Including the Messiah</vt:lpstr>
      <vt:lpstr>These are Covenant People</vt:lpstr>
      <vt:lpstr>Verse 1</vt:lpstr>
      <vt:lpstr>Verse 2</vt:lpstr>
      <vt:lpstr>Verse 3</vt:lpstr>
      <vt:lpstr>Descriptions of Dinah</vt:lpstr>
      <vt:lpstr>Dinah versus Jacob</vt:lpstr>
      <vt:lpstr>Summary for Dinah</vt:lpstr>
      <vt:lpstr>Dinah as Foil</vt:lpstr>
      <vt:lpstr>Verse 4</vt:lpstr>
      <vt:lpstr>Verse 4</vt:lpstr>
      <vt:lpstr>Verse 5</vt:lpstr>
      <vt:lpstr>Verse 6</vt:lpstr>
      <vt:lpstr>Verse 7</vt:lpstr>
      <vt:lpstr>Verse 8</vt:lpstr>
      <vt:lpstr>Verse 9</vt:lpstr>
      <vt:lpstr>Verse 10</vt:lpstr>
      <vt:lpstr>Verse 11</vt:lpstr>
      <vt:lpstr>Verse 12</vt:lpstr>
      <vt:lpstr>Verse 13</vt:lpstr>
      <vt:lpstr>Verse 14</vt:lpstr>
      <vt:lpstr>Verse 15</vt:lpstr>
      <vt:lpstr>Verse 16</vt:lpstr>
      <vt:lpstr>Verse 17</vt:lpstr>
      <vt:lpstr>Verse 18</vt:lpstr>
      <vt:lpstr>Verse 19</vt:lpstr>
      <vt:lpstr>Verse 20</vt:lpstr>
      <vt:lpstr>Gate of the City</vt:lpstr>
      <vt:lpstr>Verse 21</vt:lpstr>
      <vt:lpstr>Verse 22</vt:lpstr>
      <vt:lpstr>Verse 23</vt:lpstr>
      <vt:lpstr>Verse 24</vt:lpstr>
      <vt:lpstr>Verse 25</vt:lpstr>
      <vt:lpstr>Verse 26</vt:lpstr>
      <vt:lpstr>Verse 27</vt:lpstr>
      <vt:lpstr>Verse 28</vt:lpstr>
      <vt:lpstr>Verse 29</vt:lpstr>
      <vt:lpstr>Verse 30</vt:lpstr>
      <vt:lpstr>Verse 31</vt:lpstr>
      <vt:lpstr>What If?</vt:lpstr>
      <vt:lpstr>Summary</vt:lpstr>
      <vt:lpstr>PowerPoint Presentation</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James Sheehan</dc:creator>
  <cp:lastModifiedBy>James Sheehan</cp:lastModifiedBy>
  <cp:revision>107</cp:revision>
  <dcterms:created xsi:type="dcterms:W3CDTF">2017-05-24T21:29:17Z</dcterms:created>
  <dcterms:modified xsi:type="dcterms:W3CDTF">2017-11-11T03:48:49Z</dcterms:modified>
</cp:coreProperties>
</file>